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2"/>
  </p:sldMasterIdLst>
  <p:notesMasterIdLst>
    <p:notesMasterId r:id="rId49"/>
  </p:notesMasterIdLst>
  <p:sldIdLst>
    <p:sldId id="259" r:id="rId3"/>
    <p:sldId id="260" r:id="rId4"/>
    <p:sldId id="1783" r:id="rId5"/>
    <p:sldId id="261" r:id="rId6"/>
    <p:sldId id="266" r:id="rId7"/>
    <p:sldId id="1784" r:id="rId8"/>
    <p:sldId id="262" r:id="rId9"/>
    <p:sldId id="267" r:id="rId10"/>
    <p:sldId id="1785" r:id="rId11"/>
    <p:sldId id="281" r:id="rId12"/>
    <p:sldId id="1786" r:id="rId13"/>
    <p:sldId id="263" r:id="rId14"/>
    <p:sldId id="269" r:id="rId15"/>
    <p:sldId id="1787" r:id="rId16"/>
    <p:sldId id="268" r:id="rId17"/>
    <p:sldId id="1788" r:id="rId18"/>
    <p:sldId id="1789" r:id="rId19"/>
    <p:sldId id="1790" r:id="rId20"/>
    <p:sldId id="1800" r:id="rId21"/>
    <p:sldId id="1801" r:id="rId22"/>
    <p:sldId id="1802" r:id="rId23"/>
    <p:sldId id="1804" r:id="rId24"/>
    <p:sldId id="1805" r:id="rId25"/>
    <p:sldId id="273" r:id="rId26"/>
    <p:sldId id="1810" r:id="rId27"/>
    <p:sldId id="1806" r:id="rId28"/>
    <p:sldId id="271" r:id="rId29"/>
    <p:sldId id="1811" r:id="rId30"/>
    <p:sldId id="1812" r:id="rId31"/>
    <p:sldId id="1813" r:id="rId32"/>
    <p:sldId id="1814" r:id="rId33"/>
    <p:sldId id="1815" r:id="rId34"/>
    <p:sldId id="1816" r:id="rId35"/>
    <p:sldId id="1817" r:id="rId36"/>
    <p:sldId id="1795" r:id="rId37"/>
    <p:sldId id="270" r:id="rId38"/>
    <p:sldId id="1791" r:id="rId39"/>
    <p:sldId id="1794" r:id="rId40"/>
    <p:sldId id="1793" r:id="rId41"/>
    <p:sldId id="276" r:id="rId42"/>
    <p:sldId id="264" r:id="rId43"/>
    <p:sldId id="1796" r:id="rId44"/>
    <p:sldId id="1797" r:id="rId45"/>
    <p:sldId id="1798" r:id="rId46"/>
    <p:sldId id="1799" r:id="rId47"/>
    <p:sldId id="265" r:id="rId48"/>
  </p:sldIdLst>
  <p:sldSz cx="12192000" cy="6858000"/>
  <p:notesSz cx="6858000" cy="9144000"/>
  <p:custDataLst>
    <p:tags r:id="rId50"/>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AC9F2"/>
    <a:srgbClr val="001F2E"/>
    <a:srgbClr val="96172D"/>
    <a:srgbClr val="002537"/>
    <a:srgbClr val="000000"/>
    <a:srgbClr val="0067FF"/>
    <a:srgbClr val="81C3F0"/>
    <a:srgbClr val="FF94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48" d="100"/>
          <a:sy n="48" d="100"/>
        </p:scale>
        <p:origin x="67" y="86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tags" Target="tags/tag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AA7DE3-963A-4FA3-8810-650877D3A974}" type="datetimeFigureOut">
              <a:rPr lang="zh-CN" altLang="en-US" smtClean="0"/>
              <a:t>2024/3/22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7161E0-BBCB-4308-AF55-20BFEF60B66F}" type="slidenum">
              <a:rPr lang="zh-CN" altLang="en-US" smtClean="0"/>
              <a:t>‹#›</a:t>
            </a:fld>
            <a:endParaRPr lang="zh-CN" altLang="en-US"/>
          </a:p>
        </p:txBody>
      </p:sp>
    </p:spTree>
    <p:extLst>
      <p:ext uri="{BB962C8B-B14F-4D97-AF65-F5344CB8AC3E}">
        <p14:creationId xmlns:p14="http://schemas.microsoft.com/office/powerpoint/2010/main" val="42050912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A7161E0-BBCB-4308-AF55-20BFEF60B66F}" type="slidenum">
              <a:rPr lang="zh-CN" altLang="en-US" smtClean="0"/>
              <a:t>1</a:t>
            </a:fld>
            <a:endParaRPr lang="zh-CN" altLang="en-US"/>
          </a:p>
        </p:txBody>
      </p:sp>
    </p:spTree>
    <p:extLst>
      <p:ext uri="{BB962C8B-B14F-4D97-AF65-F5344CB8AC3E}">
        <p14:creationId xmlns:p14="http://schemas.microsoft.com/office/powerpoint/2010/main" val="36452862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A7161E0-BBCB-4308-AF55-20BFEF60B66F}" type="slidenum">
              <a:rPr lang="zh-CN" altLang="en-US" smtClean="0"/>
              <a:t>10</a:t>
            </a:fld>
            <a:endParaRPr lang="zh-CN" altLang="en-US"/>
          </a:p>
        </p:txBody>
      </p:sp>
    </p:spTree>
    <p:extLst>
      <p:ext uri="{BB962C8B-B14F-4D97-AF65-F5344CB8AC3E}">
        <p14:creationId xmlns:p14="http://schemas.microsoft.com/office/powerpoint/2010/main" val="18197981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E1689C-4C7B-66F1-1EEB-C18747437BD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972B674-F4A9-A0A2-227A-30D6B3FFF4F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E02ABA1-77C6-2421-D379-99E319D0EED8}"/>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20CA506B-2244-50C9-1D0D-9125C0CEEADA}"/>
              </a:ext>
            </a:extLst>
          </p:cNvPr>
          <p:cNvSpPr>
            <a:spLocks noGrp="1"/>
          </p:cNvSpPr>
          <p:nvPr>
            <p:ph type="sldNum" sz="quarter" idx="10"/>
          </p:nvPr>
        </p:nvSpPr>
        <p:spPr/>
        <p:txBody>
          <a:bodyPr/>
          <a:lstStyle/>
          <a:p>
            <a:fld id="{DA7161E0-BBCB-4308-AF55-20BFEF60B66F}" type="slidenum">
              <a:rPr lang="zh-CN" altLang="en-US" smtClean="0"/>
              <a:t>11</a:t>
            </a:fld>
            <a:endParaRPr lang="zh-CN" altLang="en-US"/>
          </a:p>
        </p:txBody>
      </p:sp>
    </p:spTree>
    <p:extLst>
      <p:ext uri="{BB962C8B-B14F-4D97-AF65-F5344CB8AC3E}">
        <p14:creationId xmlns:p14="http://schemas.microsoft.com/office/powerpoint/2010/main" val="14256771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A7161E0-BBCB-4308-AF55-20BFEF60B66F}" type="slidenum">
              <a:rPr lang="zh-CN" altLang="en-US" smtClean="0"/>
              <a:t>12</a:t>
            </a:fld>
            <a:endParaRPr lang="zh-CN" altLang="en-US"/>
          </a:p>
        </p:txBody>
      </p:sp>
    </p:spTree>
    <p:extLst>
      <p:ext uri="{BB962C8B-B14F-4D97-AF65-F5344CB8AC3E}">
        <p14:creationId xmlns:p14="http://schemas.microsoft.com/office/powerpoint/2010/main" val="22350362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A7161E0-BBCB-4308-AF55-20BFEF60B66F}" type="slidenum">
              <a:rPr lang="zh-CN" altLang="en-US" smtClean="0"/>
              <a:t>13</a:t>
            </a:fld>
            <a:endParaRPr lang="zh-CN" altLang="en-US"/>
          </a:p>
        </p:txBody>
      </p:sp>
    </p:spTree>
    <p:extLst>
      <p:ext uri="{BB962C8B-B14F-4D97-AF65-F5344CB8AC3E}">
        <p14:creationId xmlns:p14="http://schemas.microsoft.com/office/powerpoint/2010/main" val="6008515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BBF340-7B2A-C61D-BD55-159AA80D81D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B979AE6-BE2B-8B43-5B14-8C1230456C9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C3AFB90-0EA1-D92E-EEA2-FF54BD35E94F}"/>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936A7BF7-43CF-1A51-C085-310B8C682987}"/>
              </a:ext>
            </a:extLst>
          </p:cNvPr>
          <p:cNvSpPr>
            <a:spLocks noGrp="1"/>
          </p:cNvSpPr>
          <p:nvPr>
            <p:ph type="sldNum" sz="quarter" idx="10"/>
          </p:nvPr>
        </p:nvSpPr>
        <p:spPr/>
        <p:txBody>
          <a:bodyPr/>
          <a:lstStyle/>
          <a:p>
            <a:fld id="{DA7161E0-BBCB-4308-AF55-20BFEF60B66F}" type="slidenum">
              <a:rPr lang="zh-CN" altLang="en-US" smtClean="0"/>
              <a:t>14</a:t>
            </a:fld>
            <a:endParaRPr lang="zh-CN" altLang="en-US"/>
          </a:p>
        </p:txBody>
      </p:sp>
    </p:spTree>
    <p:extLst>
      <p:ext uri="{BB962C8B-B14F-4D97-AF65-F5344CB8AC3E}">
        <p14:creationId xmlns:p14="http://schemas.microsoft.com/office/powerpoint/2010/main" val="26176686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A7161E0-BBCB-4308-AF55-20BFEF60B66F}" type="slidenum">
              <a:rPr lang="zh-CN" altLang="en-US" smtClean="0"/>
              <a:t>15</a:t>
            </a:fld>
            <a:endParaRPr lang="zh-CN" altLang="en-US"/>
          </a:p>
        </p:txBody>
      </p:sp>
    </p:spTree>
    <p:extLst>
      <p:ext uri="{BB962C8B-B14F-4D97-AF65-F5344CB8AC3E}">
        <p14:creationId xmlns:p14="http://schemas.microsoft.com/office/powerpoint/2010/main" val="17421520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42A490-0D9C-FE56-1F1B-E205DA35738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7BCE035-F6BF-EFFE-8C6E-2BBD2510A3D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B3C0255-AC1F-0093-9F07-DAC3775BD7E2}"/>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95585158-48F0-3BD2-776E-713D92E6E2DB}"/>
              </a:ext>
            </a:extLst>
          </p:cNvPr>
          <p:cNvSpPr>
            <a:spLocks noGrp="1"/>
          </p:cNvSpPr>
          <p:nvPr>
            <p:ph type="sldNum" sz="quarter" idx="10"/>
          </p:nvPr>
        </p:nvSpPr>
        <p:spPr/>
        <p:txBody>
          <a:bodyPr/>
          <a:lstStyle/>
          <a:p>
            <a:fld id="{DA7161E0-BBCB-4308-AF55-20BFEF60B66F}" type="slidenum">
              <a:rPr lang="zh-CN" altLang="en-US" smtClean="0"/>
              <a:t>16</a:t>
            </a:fld>
            <a:endParaRPr lang="zh-CN" altLang="en-US"/>
          </a:p>
        </p:txBody>
      </p:sp>
    </p:spTree>
    <p:extLst>
      <p:ext uri="{BB962C8B-B14F-4D97-AF65-F5344CB8AC3E}">
        <p14:creationId xmlns:p14="http://schemas.microsoft.com/office/powerpoint/2010/main" val="41007368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374649-7ED0-B4A2-DFF4-22F15535D39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FE85EFF-11FF-CBE0-D660-5CE405DEC49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EA603D2-E5FA-C248-332F-B54F5000AE2C}"/>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86968535-0A24-4B7A-CBEE-841F96DCB746}"/>
              </a:ext>
            </a:extLst>
          </p:cNvPr>
          <p:cNvSpPr>
            <a:spLocks noGrp="1"/>
          </p:cNvSpPr>
          <p:nvPr>
            <p:ph type="sldNum" sz="quarter" idx="10"/>
          </p:nvPr>
        </p:nvSpPr>
        <p:spPr/>
        <p:txBody>
          <a:bodyPr/>
          <a:lstStyle/>
          <a:p>
            <a:fld id="{DA7161E0-BBCB-4308-AF55-20BFEF60B66F}" type="slidenum">
              <a:rPr lang="zh-CN" altLang="en-US" smtClean="0"/>
              <a:t>17</a:t>
            </a:fld>
            <a:endParaRPr lang="zh-CN" altLang="en-US"/>
          </a:p>
        </p:txBody>
      </p:sp>
    </p:spTree>
    <p:extLst>
      <p:ext uri="{BB962C8B-B14F-4D97-AF65-F5344CB8AC3E}">
        <p14:creationId xmlns:p14="http://schemas.microsoft.com/office/powerpoint/2010/main" val="14095572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446772-AE18-65DC-21D8-F6AE6FCBABB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6D44AD0-FC50-E8E6-A0FE-C4A3091D89F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15C3D93-5C57-FD91-FF1C-134CC1B922BF}"/>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DDCE2A4-BDF5-8E9F-6D2C-4CAC1D2AD372}"/>
              </a:ext>
            </a:extLst>
          </p:cNvPr>
          <p:cNvSpPr>
            <a:spLocks noGrp="1"/>
          </p:cNvSpPr>
          <p:nvPr>
            <p:ph type="sldNum" sz="quarter" idx="10"/>
          </p:nvPr>
        </p:nvSpPr>
        <p:spPr/>
        <p:txBody>
          <a:bodyPr/>
          <a:lstStyle/>
          <a:p>
            <a:fld id="{DA7161E0-BBCB-4308-AF55-20BFEF60B66F}" type="slidenum">
              <a:rPr lang="zh-CN" altLang="en-US" smtClean="0"/>
              <a:t>18</a:t>
            </a:fld>
            <a:endParaRPr lang="zh-CN" altLang="en-US"/>
          </a:p>
        </p:txBody>
      </p:sp>
    </p:spTree>
    <p:extLst>
      <p:ext uri="{BB962C8B-B14F-4D97-AF65-F5344CB8AC3E}">
        <p14:creationId xmlns:p14="http://schemas.microsoft.com/office/powerpoint/2010/main" val="15178412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E22E64-BBA6-206C-1A97-AA7601E657F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735D665-D28D-D7FF-5A1A-809A97EFACA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E6A812B-258B-7171-535E-F146B566CEAB}"/>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D395C18-F2FE-7B7B-4A40-827A8E17DC60}"/>
              </a:ext>
            </a:extLst>
          </p:cNvPr>
          <p:cNvSpPr>
            <a:spLocks noGrp="1"/>
          </p:cNvSpPr>
          <p:nvPr>
            <p:ph type="sldNum" sz="quarter" idx="10"/>
          </p:nvPr>
        </p:nvSpPr>
        <p:spPr/>
        <p:txBody>
          <a:bodyPr/>
          <a:lstStyle/>
          <a:p>
            <a:fld id="{DA7161E0-BBCB-4308-AF55-20BFEF60B66F}" type="slidenum">
              <a:rPr lang="zh-CN" altLang="en-US" smtClean="0"/>
              <a:t>19</a:t>
            </a:fld>
            <a:endParaRPr lang="zh-CN" altLang="en-US"/>
          </a:p>
        </p:txBody>
      </p:sp>
    </p:spTree>
    <p:extLst>
      <p:ext uri="{BB962C8B-B14F-4D97-AF65-F5344CB8AC3E}">
        <p14:creationId xmlns:p14="http://schemas.microsoft.com/office/powerpoint/2010/main" val="8321759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A7161E0-BBCB-4308-AF55-20BFEF60B66F}" type="slidenum">
              <a:rPr lang="zh-CN" altLang="en-US" smtClean="0"/>
              <a:t>2</a:t>
            </a:fld>
            <a:endParaRPr lang="zh-CN" altLang="en-US"/>
          </a:p>
        </p:txBody>
      </p:sp>
    </p:spTree>
    <p:extLst>
      <p:ext uri="{BB962C8B-B14F-4D97-AF65-F5344CB8AC3E}">
        <p14:creationId xmlns:p14="http://schemas.microsoft.com/office/powerpoint/2010/main" val="16781442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49CC1D-8BFA-F9AA-C212-1076AB06461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25C306A-7883-9885-F942-232EB5AB4CF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9307EAA-DBDC-88AB-53B9-9975B8A54472}"/>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E8CDACB8-1DD3-7F4B-FFC0-1C2A242A1F0E}"/>
              </a:ext>
            </a:extLst>
          </p:cNvPr>
          <p:cNvSpPr>
            <a:spLocks noGrp="1"/>
          </p:cNvSpPr>
          <p:nvPr>
            <p:ph type="sldNum" sz="quarter" idx="10"/>
          </p:nvPr>
        </p:nvSpPr>
        <p:spPr/>
        <p:txBody>
          <a:bodyPr/>
          <a:lstStyle/>
          <a:p>
            <a:fld id="{DA7161E0-BBCB-4308-AF55-20BFEF60B66F}" type="slidenum">
              <a:rPr lang="zh-CN" altLang="en-US" smtClean="0"/>
              <a:t>20</a:t>
            </a:fld>
            <a:endParaRPr lang="zh-CN" altLang="en-US"/>
          </a:p>
        </p:txBody>
      </p:sp>
    </p:spTree>
    <p:extLst>
      <p:ext uri="{BB962C8B-B14F-4D97-AF65-F5344CB8AC3E}">
        <p14:creationId xmlns:p14="http://schemas.microsoft.com/office/powerpoint/2010/main" val="13150308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ABA957-37F1-3847-8730-5AC289BDB8F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2233C5E-5A53-4A91-C6B3-C341960EAC6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E90961B-F62E-7D09-9D7D-8D102AA61A44}"/>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EC967D9D-203A-55A2-0F90-BEDB94FD2036}"/>
              </a:ext>
            </a:extLst>
          </p:cNvPr>
          <p:cNvSpPr>
            <a:spLocks noGrp="1"/>
          </p:cNvSpPr>
          <p:nvPr>
            <p:ph type="sldNum" sz="quarter" idx="10"/>
          </p:nvPr>
        </p:nvSpPr>
        <p:spPr/>
        <p:txBody>
          <a:bodyPr/>
          <a:lstStyle/>
          <a:p>
            <a:fld id="{DA7161E0-BBCB-4308-AF55-20BFEF60B66F}" type="slidenum">
              <a:rPr lang="zh-CN" altLang="en-US" smtClean="0"/>
              <a:t>21</a:t>
            </a:fld>
            <a:endParaRPr lang="zh-CN" altLang="en-US"/>
          </a:p>
        </p:txBody>
      </p:sp>
    </p:spTree>
    <p:extLst>
      <p:ext uri="{BB962C8B-B14F-4D97-AF65-F5344CB8AC3E}">
        <p14:creationId xmlns:p14="http://schemas.microsoft.com/office/powerpoint/2010/main" val="35350906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31C853-69EB-4951-5F9D-7C234BF7EF8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8D1A7EB-2FA6-6762-0365-0A5A13E78A9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B56D0B3-653C-ACD4-63CE-F12965704765}"/>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6732C13-B22D-2103-D777-3290722D9EC2}"/>
              </a:ext>
            </a:extLst>
          </p:cNvPr>
          <p:cNvSpPr>
            <a:spLocks noGrp="1"/>
          </p:cNvSpPr>
          <p:nvPr>
            <p:ph type="sldNum" sz="quarter" idx="10"/>
          </p:nvPr>
        </p:nvSpPr>
        <p:spPr/>
        <p:txBody>
          <a:bodyPr/>
          <a:lstStyle/>
          <a:p>
            <a:fld id="{DA7161E0-BBCB-4308-AF55-20BFEF60B66F}" type="slidenum">
              <a:rPr lang="zh-CN" altLang="en-US" smtClean="0"/>
              <a:t>22</a:t>
            </a:fld>
            <a:endParaRPr lang="zh-CN" altLang="en-US"/>
          </a:p>
        </p:txBody>
      </p:sp>
    </p:spTree>
    <p:extLst>
      <p:ext uri="{BB962C8B-B14F-4D97-AF65-F5344CB8AC3E}">
        <p14:creationId xmlns:p14="http://schemas.microsoft.com/office/powerpoint/2010/main" val="21481027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DB07FE-E7E3-96EA-F686-C66304B8625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ECBC5C7-DF26-2C9F-7AD1-A291C0E4DFE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5A54D9F-0F24-DFF8-A3C5-0D63BB4FC47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394CA0E1-A610-818B-81F7-BEEB31BB869D}"/>
              </a:ext>
            </a:extLst>
          </p:cNvPr>
          <p:cNvSpPr>
            <a:spLocks noGrp="1"/>
          </p:cNvSpPr>
          <p:nvPr>
            <p:ph type="sldNum" sz="quarter" idx="10"/>
          </p:nvPr>
        </p:nvSpPr>
        <p:spPr/>
        <p:txBody>
          <a:bodyPr/>
          <a:lstStyle/>
          <a:p>
            <a:fld id="{DA7161E0-BBCB-4308-AF55-20BFEF60B66F}" type="slidenum">
              <a:rPr lang="zh-CN" altLang="en-US" smtClean="0"/>
              <a:t>23</a:t>
            </a:fld>
            <a:endParaRPr lang="zh-CN" altLang="en-US"/>
          </a:p>
        </p:txBody>
      </p:sp>
    </p:spTree>
    <p:extLst>
      <p:ext uri="{BB962C8B-B14F-4D97-AF65-F5344CB8AC3E}">
        <p14:creationId xmlns:p14="http://schemas.microsoft.com/office/powerpoint/2010/main" val="14245388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A7161E0-BBCB-4308-AF55-20BFEF60B66F}" type="slidenum">
              <a:rPr lang="zh-CN" altLang="en-US" smtClean="0"/>
              <a:t>24</a:t>
            </a:fld>
            <a:endParaRPr lang="zh-CN" altLang="en-US"/>
          </a:p>
        </p:txBody>
      </p:sp>
    </p:spTree>
    <p:extLst>
      <p:ext uri="{BB962C8B-B14F-4D97-AF65-F5344CB8AC3E}">
        <p14:creationId xmlns:p14="http://schemas.microsoft.com/office/powerpoint/2010/main" val="9247921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892F6E-E494-6001-B60A-6A6B8F4F69B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0B27B10-D885-4D0E-0836-C21891EFEDC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F3F6E71-08FD-3E44-17C5-A0E77024E895}"/>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C0056F9D-00F7-7329-744A-A783E70A957F}"/>
              </a:ext>
            </a:extLst>
          </p:cNvPr>
          <p:cNvSpPr>
            <a:spLocks noGrp="1"/>
          </p:cNvSpPr>
          <p:nvPr>
            <p:ph type="sldNum" sz="quarter" idx="10"/>
          </p:nvPr>
        </p:nvSpPr>
        <p:spPr/>
        <p:txBody>
          <a:bodyPr/>
          <a:lstStyle/>
          <a:p>
            <a:fld id="{DA7161E0-BBCB-4308-AF55-20BFEF60B66F}" type="slidenum">
              <a:rPr lang="zh-CN" altLang="en-US" smtClean="0"/>
              <a:t>25</a:t>
            </a:fld>
            <a:endParaRPr lang="zh-CN" altLang="en-US"/>
          </a:p>
        </p:txBody>
      </p:sp>
    </p:spTree>
    <p:extLst>
      <p:ext uri="{BB962C8B-B14F-4D97-AF65-F5344CB8AC3E}">
        <p14:creationId xmlns:p14="http://schemas.microsoft.com/office/powerpoint/2010/main" val="30036747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EC01BE-42E4-08FC-5EDE-686BBB0A7A4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4F246E2-A361-F8C6-67DB-7E3065FB79C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FF29F7F-DC88-B731-E0D7-340B6C0CD2F1}"/>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28CF9F6A-3FD3-2695-8962-0FD43DE9E76A}"/>
              </a:ext>
            </a:extLst>
          </p:cNvPr>
          <p:cNvSpPr>
            <a:spLocks noGrp="1"/>
          </p:cNvSpPr>
          <p:nvPr>
            <p:ph type="sldNum" sz="quarter" idx="10"/>
          </p:nvPr>
        </p:nvSpPr>
        <p:spPr/>
        <p:txBody>
          <a:bodyPr/>
          <a:lstStyle/>
          <a:p>
            <a:fld id="{DA7161E0-BBCB-4308-AF55-20BFEF60B66F}" type="slidenum">
              <a:rPr lang="zh-CN" altLang="en-US" smtClean="0"/>
              <a:t>26</a:t>
            </a:fld>
            <a:endParaRPr lang="zh-CN" altLang="en-US"/>
          </a:p>
        </p:txBody>
      </p:sp>
    </p:spTree>
    <p:extLst>
      <p:ext uri="{BB962C8B-B14F-4D97-AF65-F5344CB8AC3E}">
        <p14:creationId xmlns:p14="http://schemas.microsoft.com/office/powerpoint/2010/main" val="2984671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A7161E0-BBCB-4308-AF55-20BFEF60B66F}" type="slidenum">
              <a:rPr lang="zh-CN" altLang="en-US" smtClean="0"/>
              <a:t>27</a:t>
            </a:fld>
            <a:endParaRPr lang="zh-CN" altLang="en-US"/>
          </a:p>
        </p:txBody>
      </p:sp>
    </p:spTree>
    <p:extLst>
      <p:ext uri="{BB962C8B-B14F-4D97-AF65-F5344CB8AC3E}">
        <p14:creationId xmlns:p14="http://schemas.microsoft.com/office/powerpoint/2010/main" val="29832534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28A514-A92D-A54A-A448-7540A213E96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C1CE78F-C492-49F5-D131-C9181C2C6F8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88FD57B-D685-7A89-9312-4F6DE902FF16}"/>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EEA481EF-344B-7FB4-E876-14219C545417}"/>
              </a:ext>
            </a:extLst>
          </p:cNvPr>
          <p:cNvSpPr>
            <a:spLocks noGrp="1"/>
          </p:cNvSpPr>
          <p:nvPr>
            <p:ph type="sldNum" sz="quarter" idx="10"/>
          </p:nvPr>
        </p:nvSpPr>
        <p:spPr/>
        <p:txBody>
          <a:bodyPr/>
          <a:lstStyle/>
          <a:p>
            <a:fld id="{DA7161E0-BBCB-4308-AF55-20BFEF60B66F}" type="slidenum">
              <a:rPr lang="zh-CN" altLang="en-US" smtClean="0"/>
              <a:t>28</a:t>
            </a:fld>
            <a:endParaRPr lang="zh-CN" altLang="en-US"/>
          </a:p>
        </p:txBody>
      </p:sp>
    </p:spTree>
    <p:extLst>
      <p:ext uri="{BB962C8B-B14F-4D97-AF65-F5344CB8AC3E}">
        <p14:creationId xmlns:p14="http://schemas.microsoft.com/office/powerpoint/2010/main" val="2342030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33FCFB-0AC9-C46B-1EA4-CE904095866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354E94B-F8BF-EB01-55DF-C78BBCB97D7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EF93C96-62F4-7DEC-C90C-79EF75CE8CA2}"/>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51414ED0-5206-3139-250D-EA8550666F61}"/>
              </a:ext>
            </a:extLst>
          </p:cNvPr>
          <p:cNvSpPr>
            <a:spLocks noGrp="1"/>
          </p:cNvSpPr>
          <p:nvPr>
            <p:ph type="sldNum" sz="quarter" idx="10"/>
          </p:nvPr>
        </p:nvSpPr>
        <p:spPr/>
        <p:txBody>
          <a:bodyPr/>
          <a:lstStyle/>
          <a:p>
            <a:fld id="{DA7161E0-BBCB-4308-AF55-20BFEF60B66F}" type="slidenum">
              <a:rPr lang="zh-CN" altLang="en-US" smtClean="0"/>
              <a:t>29</a:t>
            </a:fld>
            <a:endParaRPr lang="zh-CN" altLang="en-US"/>
          </a:p>
        </p:txBody>
      </p:sp>
    </p:spTree>
    <p:extLst>
      <p:ext uri="{BB962C8B-B14F-4D97-AF65-F5344CB8AC3E}">
        <p14:creationId xmlns:p14="http://schemas.microsoft.com/office/powerpoint/2010/main" val="3825718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28748D-9B88-12CD-3D02-8A74BCEAE33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34C8739-C58D-ABC5-6DB5-DB9A9AF5662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A202500-2609-689B-D418-F0839636806A}"/>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2A41E014-27B6-04AF-4172-D386C9841D0B}"/>
              </a:ext>
            </a:extLst>
          </p:cNvPr>
          <p:cNvSpPr>
            <a:spLocks noGrp="1"/>
          </p:cNvSpPr>
          <p:nvPr>
            <p:ph type="sldNum" sz="quarter" idx="10"/>
          </p:nvPr>
        </p:nvSpPr>
        <p:spPr/>
        <p:txBody>
          <a:bodyPr/>
          <a:lstStyle/>
          <a:p>
            <a:fld id="{DA7161E0-BBCB-4308-AF55-20BFEF60B66F}" type="slidenum">
              <a:rPr lang="zh-CN" altLang="en-US" smtClean="0"/>
              <a:t>3</a:t>
            </a:fld>
            <a:endParaRPr lang="zh-CN" altLang="en-US"/>
          </a:p>
        </p:txBody>
      </p:sp>
    </p:spTree>
    <p:extLst>
      <p:ext uri="{BB962C8B-B14F-4D97-AF65-F5344CB8AC3E}">
        <p14:creationId xmlns:p14="http://schemas.microsoft.com/office/powerpoint/2010/main" val="253023607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6294BC-E337-358A-B1B0-A5572C772AA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01DBB7F-A5F7-DA49-A9CA-4112153B18E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9B8207B-790C-697F-8598-1B9B0090B3AE}"/>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CEE3D689-BFA0-1611-4A39-5339E364C637}"/>
              </a:ext>
            </a:extLst>
          </p:cNvPr>
          <p:cNvSpPr>
            <a:spLocks noGrp="1"/>
          </p:cNvSpPr>
          <p:nvPr>
            <p:ph type="sldNum" sz="quarter" idx="10"/>
          </p:nvPr>
        </p:nvSpPr>
        <p:spPr/>
        <p:txBody>
          <a:bodyPr/>
          <a:lstStyle/>
          <a:p>
            <a:fld id="{DA7161E0-BBCB-4308-AF55-20BFEF60B66F}" type="slidenum">
              <a:rPr lang="zh-CN" altLang="en-US" smtClean="0"/>
              <a:t>30</a:t>
            </a:fld>
            <a:endParaRPr lang="zh-CN" altLang="en-US"/>
          </a:p>
        </p:txBody>
      </p:sp>
    </p:spTree>
    <p:extLst>
      <p:ext uri="{BB962C8B-B14F-4D97-AF65-F5344CB8AC3E}">
        <p14:creationId xmlns:p14="http://schemas.microsoft.com/office/powerpoint/2010/main" val="50390146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EADA7B-6241-084C-C03B-D1B0160CCB9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0F5FDB7-BB4B-7838-9669-CFF4F299BFC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A235676-F6FF-8C18-7264-8C4232D7D77D}"/>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B36DF22-FCEB-DAA8-5F00-6F1FF629D9E1}"/>
              </a:ext>
            </a:extLst>
          </p:cNvPr>
          <p:cNvSpPr>
            <a:spLocks noGrp="1"/>
          </p:cNvSpPr>
          <p:nvPr>
            <p:ph type="sldNum" sz="quarter" idx="10"/>
          </p:nvPr>
        </p:nvSpPr>
        <p:spPr/>
        <p:txBody>
          <a:bodyPr/>
          <a:lstStyle/>
          <a:p>
            <a:fld id="{DA7161E0-BBCB-4308-AF55-20BFEF60B66F}" type="slidenum">
              <a:rPr lang="zh-CN" altLang="en-US" smtClean="0"/>
              <a:t>31</a:t>
            </a:fld>
            <a:endParaRPr lang="zh-CN" altLang="en-US"/>
          </a:p>
        </p:txBody>
      </p:sp>
    </p:spTree>
    <p:extLst>
      <p:ext uri="{BB962C8B-B14F-4D97-AF65-F5344CB8AC3E}">
        <p14:creationId xmlns:p14="http://schemas.microsoft.com/office/powerpoint/2010/main" val="18680416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69A1D5-A115-41BB-07FF-4DB37AE6F5B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EA584AC-1713-A9EF-26DD-F6EA54D9754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433C5C9-7CD6-BB26-1382-874789E8B4B5}"/>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909B5E7C-0286-787E-7D2D-41492BEDD160}"/>
              </a:ext>
            </a:extLst>
          </p:cNvPr>
          <p:cNvSpPr>
            <a:spLocks noGrp="1"/>
          </p:cNvSpPr>
          <p:nvPr>
            <p:ph type="sldNum" sz="quarter" idx="10"/>
          </p:nvPr>
        </p:nvSpPr>
        <p:spPr/>
        <p:txBody>
          <a:bodyPr/>
          <a:lstStyle/>
          <a:p>
            <a:fld id="{DA7161E0-BBCB-4308-AF55-20BFEF60B66F}" type="slidenum">
              <a:rPr lang="zh-CN" altLang="en-US" smtClean="0"/>
              <a:t>32</a:t>
            </a:fld>
            <a:endParaRPr lang="zh-CN" altLang="en-US"/>
          </a:p>
        </p:txBody>
      </p:sp>
    </p:spTree>
    <p:extLst>
      <p:ext uri="{BB962C8B-B14F-4D97-AF65-F5344CB8AC3E}">
        <p14:creationId xmlns:p14="http://schemas.microsoft.com/office/powerpoint/2010/main" val="234884430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EB74E7-2B07-69DE-EA6E-A0BD330C4A2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AAE206F-10D2-DA41-25D8-FB4AEB34A43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91EE408-3DA7-880C-94AF-8A2742A8CCED}"/>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D1297160-336C-CB09-B1C5-525312FEDF64}"/>
              </a:ext>
            </a:extLst>
          </p:cNvPr>
          <p:cNvSpPr>
            <a:spLocks noGrp="1"/>
          </p:cNvSpPr>
          <p:nvPr>
            <p:ph type="sldNum" sz="quarter" idx="10"/>
          </p:nvPr>
        </p:nvSpPr>
        <p:spPr/>
        <p:txBody>
          <a:bodyPr/>
          <a:lstStyle/>
          <a:p>
            <a:fld id="{DA7161E0-BBCB-4308-AF55-20BFEF60B66F}" type="slidenum">
              <a:rPr lang="zh-CN" altLang="en-US" smtClean="0"/>
              <a:t>33</a:t>
            </a:fld>
            <a:endParaRPr lang="zh-CN" altLang="en-US"/>
          </a:p>
        </p:txBody>
      </p:sp>
    </p:spTree>
    <p:extLst>
      <p:ext uri="{BB962C8B-B14F-4D97-AF65-F5344CB8AC3E}">
        <p14:creationId xmlns:p14="http://schemas.microsoft.com/office/powerpoint/2010/main" val="158373170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554BED-F0B8-081D-8FE3-C0286AC37B6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EEB85C5-AF65-9DDD-EBFB-0F4F99D9D63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4DB5AE3-5DED-ED07-81A2-2CCB21A1D47F}"/>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52D5379-D750-0CAA-0DAB-A0F866DB396B}"/>
              </a:ext>
            </a:extLst>
          </p:cNvPr>
          <p:cNvSpPr>
            <a:spLocks noGrp="1"/>
          </p:cNvSpPr>
          <p:nvPr>
            <p:ph type="sldNum" sz="quarter" idx="10"/>
          </p:nvPr>
        </p:nvSpPr>
        <p:spPr/>
        <p:txBody>
          <a:bodyPr/>
          <a:lstStyle/>
          <a:p>
            <a:fld id="{DA7161E0-BBCB-4308-AF55-20BFEF60B66F}" type="slidenum">
              <a:rPr lang="zh-CN" altLang="en-US" smtClean="0"/>
              <a:t>34</a:t>
            </a:fld>
            <a:endParaRPr lang="zh-CN" altLang="en-US"/>
          </a:p>
        </p:txBody>
      </p:sp>
    </p:spTree>
    <p:extLst>
      <p:ext uri="{BB962C8B-B14F-4D97-AF65-F5344CB8AC3E}">
        <p14:creationId xmlns:p14="http://schemas.microsoft.com/office/powerpoint/2010/main" val="8863483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1CFB2C-92DD-9580-88EB-5E0B6C38FCD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867E601-2643-2DDA-E3D9-3AE6F54EA37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C4516D3-587D-33AF-D8F9-FA4A0C0EF23D}"/>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C93C630B-9C2A-7888-608E-45527D4E00A8}"/>
              </a:ext>
            </a:extLst>
          </p:cNvPr>
          <p:cNvSpPr>
            <a:spLocks noGrp="1"/>
          </p:cNvSpPr>
          <p:nvPr>
            <p:ph type="sldNum" sz="quarter" idx="10"/>
          </p:nvPr>
        </p:nvSpPr>
        <p:spPr/>
        <p:txBody>
          <a:bodyPr/>
          <a:lstStyle/>
          <a:p>
            <a:fld id="{DA7161E0-BBCB-4308-AF55-20BFEF60B66F}" type="slidenum">
              <a:rPr lang="zh-CN" altLang="en-US" smtClean="0"/>
              <a:t>35</a:t>
            </a:fld>
            <a:endParaRPr lang="zh-CN" altLang="en-US"/>
          </a:p>
        </p:txBody>
      </p:sp>
    </p:spTree>
    <p:extLst>
      <p:ext uri="{BB962C8B-B14F-4D97-AF65-F5344CB8AC3E}">
        <p14:creationId xmlns:p14="http://schemas.microsoft.com/office/powerpoint/2010/main" val="404056200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A7161E0-BBCB-4308-AF55-20BFEF60B66F}" type="slidenum">
              <a:rPr lang="zh-CN" altLang="en-US" smtClean="0"/>
              <a:t>36</a:t>
            </a:fld>
            <a:endParaRPr lang="zh-CN" altLang="en-US"/>
          </a:p>
        </p:txBody>
      </p:sp>
    </p:spTree>
    <p:extLst>
      <p:ext uri="{BB962C8B-B14F-4D97-AF65-F5344CB8AC3E}">
        <p14:creationId xmlns:p14="http://schemas.microsoft.com/office/powerpoint/2010/main" val="168493980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17A122-1E53-F227-F585-86F0A83E32E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871FB5-390F-4DE5-C16D-B621C7B6EBC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A3F9FA5-F756-D596-986A-CA6C713B439F}"/>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EA7E656-4FC8-6F87-129A-259C714949E2}"/>
              </a:ext>
            </a:extLst>
          </p:cNvPr>
          <p:cNvSpPr>
            <a:spLocks noGrp="1"/>
          </p:cNvSpPr>
          <p:nvPr>
            <p:ph type="sldNum" sz="quarter" idx="10"/>
          </p:nvPr>
        </p:nvSpPr>
        <p:spPr/>
        <p:txBody>
          <a:bodyPr/>
          <a:lstStyle/>
          <a:p>
            <a:fld id="{DA7161E0-BBCB-4308-AF55-20BFEF60B66F}" type="slidenum">
              <a:rPr lang="zh-CN" altLang="en-US" smtClean="0"/>
              <a:t>37</a:t>
            </a:fld>
            <a:endParaRPr lang="zh-CN" altLang="en-US"/>
          </a:p>
        </p:txBody>
      </p:sp>
    </p:spTree>
    <p:extLst>
      <p:ext uri="{BB962C8B-B14F-4D97-AF65-F5344CB8AC3E}">
        <p14:creationId xmlns:p14="http://schemas.microsoft.com/office/powerpoint/2010/main" val="89304806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E39529-345D-951F-AD47-6B054A45652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C79A0C7-2A89-C882-8B7D-8D38F8BC3EA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5D54901-2DE5-EC0C-BE6C-11E318EA2E05}"/>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EC625612-23A1-0106-2712-9805FFB39B81}"/>
              </a:ext>
            </a:extLst>
          </p:cNvPr>
          <p:cNvSpPr>
            <a:spLocks noGrp="1"/>
          </p:cNvSpPr>
          <p:nvPr>
            <p:ph type="sldNum" sz="quarter" idx="10"/>
          </p:nvPr>
        </p:nvSpPr>
        <p:spPr/>
        <p:txBody>
          <a:bodyPr/>
          <a:lstStyle/>
          <a:p>
            <a:fld id="{DA7161E0-BBCB-4308-AF55-20BFEF60B66F}" type="slidenum">
              <a:rPr lang="zh-CN" altLang="en-US" smtClean="0"/>
              <a:t>38</a:t>
            </a:fld>
            <a:endParaRPr lang="zh-CN" altLang="en-US"/>
          </a:p>
        </p:txBody>
      </p:sp>
    </p:spTree>
    <p:extLst>
      <p:ext uri="{BB962C8B-B14F-4D97-AF65-F5344CB8AC3E}">
        <p14:creationId xmlns:p14="http://schemas.microsoft.com/office/powerpoint/2010/main" val="200235005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CAD3EF-7BE8-758B-CB0B-E359DD1DC7F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AD510D1-6EEC-7CEF-2596-FA62FDEFE62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A7DC844-6A9B-6F51-E78A-0874EB4D6FF5}"/>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0468CEAD-E406-2978-2A95-5C7377FF372F}"/>
              </a:ext>
            </a:extLst>
          </p:cNvPr>
          <p:cNvSpPr>
            <a:spLocks noGrp="1"/>
          </p:cNvSpPr>
          <p:nvPr>
            <p:ph type="sldNum" sz="quarter" idx="10"/>
          </p:nvPr>
        </p:nvSpPr>
        <p:spPr/>
        <p:txBody>
          <a:bodyPr/>
          <a:lstStyle/>
          <a:p>
            <a:fld id="{DA7161E0-BBCB-4308-AF55-20BFEF60B66F}" type="slidenum">
              <a:rPr lang="zh-CN" altLang="en-US" smtClean="0"/>
              <a:t>39</a:t>
            </a:fld>
            <a:endParaRPr lang="zh-CN" altLang="en-US"/>
          </a:p>
        </p:txBody>
      </p:sp>
    </p:spTree>
    <p:extLst>
      <p:ext uri="{BB962C8B-B14F-4D97-AF65-F5344CB8AC3E}">
        <p14:creationId xmlns:p14="http://schemas.microsoft.com/office/powerpoint/2010/main" val="7579205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A7161E0-BBCB-4308-AF55-20BFEF60B66F}" type="slidenum">
              <a:rPr lang="zh-CN" altLang="en-US" smtClean="0"/>
              <a:t>4</a:t>
            </a:fld>
            <a:endParaRPr lang="zh-CN" altLang="en-US"/>
          </a:p>
        </p:txBody>
      </p:sp>
    </p:spTree>
    <p:extLst>
      <p:ext uri="{BB962C8B-B14F-4D97-AF65-F5344CB8AC3E}">
        <p14:creationId xmlns:p14="http://schemas.microsoft.com/office/powerpoint/2010/main" val="322799477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A7161E0-BBCB-4308-AF55-20BFEF60B66F}" type="slidenum">
              <a:rPr lang="zh-CN" altLang="en-US" smtClean="0"/>
              <a:t>40</a:t>
            </a:fld>
            <a:endParaRPr lang="zh-CN" altLang="en-US"/>
          </a:p>
        </p:txBody>
      </p:sp>
    </p:spTree>
    <p:extLst>
      <p:ext uri="{BB962C8B-B14F-4D97-AF65-F5344CB8AC3E}">
        <p14:creationId xmlns:p14="http://schemas.microsoft.com/office/powerpoint/2010/main" val="22055063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A7161E0-BBCB-4308-AF55-20BFEF60B66F}" type="slidenum">
              <a:rPr lang="zh-CN" altLang="en-US" smtClean="0"/>
              <a:t>41</a:t>
            </a:fld>
            <a:endParaRPr lang="zh-CN" altLang="en-US"/>
          </a:p>
        </p:txBody>
      </p:sp>
    </p:spTree>
    <p:extLst>
      <p:ext uri="{BB962C8B-B14F-4D97-AF65-F5344CB8AC3E}">
        <p14:creationId xmlns:p14="http://schemas.microsoft.com/office/powerpoint/2010/main" val="361472922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540C6F-7838-D338-0D84-832EAD4243B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971DCD8-4FFE-5F18-0021-62C42B02857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84788A9-B2E3-0A42-10CD-85A9B8AD3366}"/>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C8126964-A77C-AC30-8F39-73D3E8E2D577}"/>
              </a:ext>
            </a:extLst>
          </p:cNvPr>
          <p:cNvSpPr>
            <a:spLocks noGrp="1"/>
          </p:cNvSpPr>
          <p:nvPr>
            <p:ph type="sldNum" sz="quarter" idx="10"/>
          </p:nvPr>
        </p:nvSpPr>
        <p:spPr/>
        <p:txBody>
          <a:bodyPr/>
          <a:lstStyle/>
          <a:p>
            <a:fld id="{DA7161E0-BBCB-4308-AF55-20BFEF60B66F}" type="slidenum">
              <a:rPr lang="zh-CN" altLang="en-US" smtClean="0"/>
              <a:t>42</a:t>
            </a:fld>
            <a:endParaRPr lang="zh-CN" altLang="en-US"/>
          </a:p>
        </p:txBody>
      </p:sp>
    </p:spTree>
    <p:extLst>
      <p:ext uri="{BB962C8B-B14F-4D97-AF65-F5344CB8AC3E}">
        <p14:creationId xmlns:p14="http://schemas.microsoft.com/office/powerpoint/2010/main" val="31015858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0DB608-9667-67FF-7D0A-CCDED7AB844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4E82318-A41B-51AE-3A59-DCCA9D93453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055E952-E050-A269-FE5B-ECEBF17BD858}"/>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F8463E23-F7BB-8421-3931-F40393FE9483}"/>
              </a:ext>
            </a:extLst>
          </p:cNvPr>
          <p:cNvSpPr>
            <a:spLocks noGrp="1"/>
          </p:cNvSpPr>
          <p:nvPr>
            <p:ph type="sldNum" sz="quarter" idx="10"/>
          </p:nvPr>
        </p:nvSpPr>
        <p:spPr/>
        <p:txBody>
          <a:bodyPr/>
          <a:lstStyle/>
          <a:p>
            <a:fld id="{DA7161E0-BBCB-4308-AF55-20BFEF60B66F}" type="slidenum">
              <a:rPr lang="zh-CN" altLang="en-US" smtClean="0"/>
              <a:t>43</a:t>
            </a:fld>
            <a:endParaRPr lang="zh-CN" altLang="en-US"/>
          </a:p>
        </p:txBody>
      </p:sp>
    </p:spTree>
    <p:extLst>
      <p:ext uri="{BB962C8B-B14F-4D97-AF65-F5344CB8AC3E}">
        <p14:creationId xmlns:p14="http://schemas.microsoft.com/office/powerpoint/2010/main" val="89441281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69557-5F60-7A19-2411-38958EFD033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3FC2E70-EA30-06E7-37FA-47B3686C384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2B80C17-99DC-33F0-6DE2-6947E81534F2}"/>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D1CC317-F7BF-F5F6-3B18-9978BA12538B}"/>
              </a:ext>
            </a:extLst>
          </p:cNvPr>
          <p:cNvSpPr>
            <a:spLocks noGrp="1"/>
          </p:cNvSpPr>
          <p:nvPr>
            <p:ph type="sldNum" sz="quarter" idx="10"/>
          </p:nvPr>
        </p:nvSpPr>
        <p:spPr/>
        <p:txBody>
          <a:bodyPr/>
          <a:lstStyle/>
          <a:p>
            <a:fld id="{DA7161E0-BBCB-4308-AF55-20BFEF60B66F}" type="slidenum">
              <a:rPr lang="zh-CN" altLang="en-US" smtClean="0"/>
              <a:t>44</a:t>
            </a:fld>
            <a:endParaRPr lang="zh-CN" altLang="en-US"/>
          </a:p>
        </p:txBody>
      </p:sp>
    </p:spTree>
    <p:extLst>
      <p:ext uri="{BB962C8B-B14F-4D97-AF65-F5344CB8AC3E}">
        <p14:creationId xmlns:p14="http://schemas.microsoft.com/office/powerpoint/2010/main" val="423488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D48799-255E-D8AE-B31A-17B8E3CB3CD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1D75CE5-4912-72FC-0500-7B40A846F64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ACFDEA5-12DB-85FD-CA00-B6F76F129062}"/>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A860662C-1C65-A796-5DFF-7B0DAD4AA693}"/>
              </a:ext>
            </a:extLst>
          </p:cNvPr>
          <p:cNvSpPr>
            <a:spLocks noGrp="1"/>
          </p:cNvSpPr>
          <p:nvPr>
            <p:ph type="sldNum" sz="quarter" idx="10"/>
          </p:nvPr>
        </p:nvSpPr>
        <p:spPr/>
        <p:txBody>
          <a:bodyPr/>
          <a:lstStyle/>
          <a:p>
            <a:fld id="{DA7161E0-BBCB-4308-AF55-20BFEF60B66F}" type="slidenum">
              <a:rPr lang="zh-CN" altLang="en-US" smtClean="0"/>
              <a:t>45</a:t>
            </a:fld>
            <a:endParaRPr lang="zh-CN" altLang="en-US"/>
          </a:p>
        </p:txBody>
      </p:sp>
    </p:spTree>
    <p:extLst>
      <p:ext uri="{BB962C8B-B14F-4D97-AF65-F5344CB8AC3E}">
        <p14:creationId xmlns:p14="http://schemas.microsoft.com/office/powerpoint/2010/main" val="211486774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A7161E0-BBCB-4308-AF55-20BFEF60B66F}" type="slidenum">
              <a:rPr lang="zh-CN" altLang="en-US" smtClean="0"/>
              <a:t>46</a:t>
            </a:fld>
            <a:endParaRPr lang="zh-CN" altLang="en-US"/>
          </a:p>
        </p:txBody>
      </p:sp>
    </p:spTree>
    <p:extLst>
      <p:ext uri="{BB962C8B-B14F-4D97-AF65-F5344CB8AC3E}">
        <p14:creationId xmlns:p14="http://schemas.microsoft.com/office/powerpoint/2010/main" val="10963642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A7161E0-BBCB-4308-AF55-20BFEF60B66F}" type="slidenum">
              <a:rPr lang="zh-CN" altLang="en-US" smtClean="0"/>
              <a:t>5</a:t>
            </a:fld>
            <a:endParaRPr lang="zh-CN" altLang="en-US"/>
          </a:p>
        </p:txBody>
      </p:sp>
    </p:spTree>
    <p:extLst>
      <p:ext uri="{BB962C8B-B14F-4D97-AF65-F5344CB8AC3E}">
        <p14:creationId xmlns:p14="http://schemas.microsoft.com/office/powerpoint/2010/main" val="15472882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E10C19-82D3-76F6-737F-0CD73F9BECB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7AE2CF3-3BC8-EAD9-4B4D-E0257C17C7E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22459BC-D5F2-0BA4-8D4D-D59CAFF54866}"/>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3CFAAF1F-4D8A-4FA4-6569-3656D791B223}"/>
              </a:ext>
            </a:extLst>
          </p:cNvPr>
          <p:cNvSpPr>
            <a:spLocks noGrp="1"/>
          </p:cNvSpPr>
          <p:nvPr>
            <p:ph type="sldNum" sz="quarter" idx="10"/>
          </p:nvPr>
        </p:nvSpPr>
        <p:spPr/>
        <p:txBody>
          <a:bodyPr/>
          <a:lstStyle/>
          <a:p>
            <a:fld id="{DA7161E0-BBCB-4308-AF55-20BFEF60B66F}" type="slidenum">
              <a:rPr lang="zh-CN" altLang="en-US" smtClean="0"/>
              <a:t>6</a:t>
            </a:fld>
            <a:endParaRPr lang="zh-CN" altLang="en-US"/>
          </a:p>
        </p:txBody>
      </p:sp>
    </p:spTree>
    <p:extLst>
      <p:ext uri="{BB962C8B-B14F-4D97-AF65-F5344CB8AC3E}">
        <p14:creationId xmlns:p14="http://schemas.microsoft.com/office/powerpoint/2010/main" val="34124201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A7161E0-BBCB-4308-AF55-20BFEF60B66F}" type="slidenum">
              <a:rPr lang="zh-CN" altLang="en-US" smtClean="0"/>
              <a:t>7</a:t>
            </a:fld>
            <a:endParaRPr lang="zh-CN" altLang="en-US"/>
          </a:p>
        </p:txBody>
      </p:sp>
    </p:spTree>
    <p:extLst>
      <p:ext uri="{BB962C8B-B14F-4D97-AF65-F5344CB8AC3E}">
        <p14:creationId xmlns:p14="http://schemas.microsoft.com/office/powerpoint/2010/main" val="28996212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A7161E0-BBCB-4308-AF55-20BFEF60B66F}" type="slidenum">
              <a:rPr lang="zh-CN" altLang="en-US" smtClean="0"/>
              <a:t>8</a:t>
            </a:fld>
            <a:endParaRPr lang="zh-CN" altLang="en-US"/>
          </a:p>
        </p:txBody>
      </p:sp>
    </p:spTree>
    <p:extLst>
      <p:ext uri="{BB962C8B-B14F-4D97-AF65-F5344CB8AC3E}">
        <p14:creationId xmlns:p14="http://schemas.microsoft.com/office/powerpoint/2010/main" val="35464656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F512FE-F783-18B2-E883-DD787E555D1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4B03E0-3BF6-E982-5C55-B24F133BA2D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8029B0F-8A0D-245F-1E9C-4BAA0C356327}"/>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059C5265-8C0F-070C-6B75-713F386C945D}"/>
              </a:ext>
            </a:extLst>
          </p:cNvPr>
          <p:cNvSpPr>
            <a:spLocks noGrp="1"/>
          </p:cNvSpPr>
          <p:nvPr>
            <p:ph type="sldNum" sz="quarter" idx="10"/>
          </p:nvPr>
        </p:nvSpPr>
        <p:spPr/>
        <p:txBody>
          <a:bodyPr/>
          <a:lstStyle/>
          <a:p>
            <a:fld id="{DA7161E0-BBCB-4308-AF55-20BFEF60B66F}" type="slidenum">
              <a:rPr lang="zh-CN" altLang="en-US" smtClean="0"/>
              <a:t>9</a:t>
            </a:fld>
            <a:endParaRPr lang="zh-CN" altLang="en-US"/>
          </a:p>
        </p:txBody>
      </p:sp>
    </p:spTree>
    <p:extLst>
      <p:ext uri="{BB962C8B-B14F-4D97-AF65-F5344CB8AC3E}">
        <p14:creationId xmlns:p14="http://schemas.microsoft.com/office/powerpoint/2010/main" val="39341125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直角三角形 1">
            <a:extLst>
              <a:ext uri="{FF2B5EF4-FFF2-40B4-BE49-F238E27FC236}">
                <a16:creationId xmlns:a16="http://schemas.microsoft.com/office/drawing/2014/main" id="{1C0315F2-7590-4CCC-9CCB-A38058E06A72}"/>
              </a:ext>
            </a:extLst>
          </p:cNvPr>
          <p:cNvSpPr/>
          <p:nvPr userDrawn="1"/>
        </p:nvSpPr>
        <p:spPr>
          <a:xfrm flipH="1" flipV="1">
            <a:off x="10536821" y="0"/>
            <a:ext cx="1655179" cy="1545219"/>
          </a:xfrm>
          <a:prstGeom prst="rtTriangle">
            <a:avLst/>
          </a:prstGeom>
          <a:solidFill>
            <a:srgbClr val="96172D">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直角三角形 28">
            <a:extLst>
              <a:ext uri="{FF2B5EF4-FFF2-40B4-BE49-F238E27FC236}">
                <a16:creationId xmlns:a16="http://schemas.microsoft.com/office/drawing/2014/main" id="{F8FBC4FD-E204-4582-ADE8-9104E0A5E8AA}"/>
              </a:ext>
            </a:extLst>
          </p:cNvPr>
          <p:cNvSpPr/>
          <p:nvPr userDrawn="1"/>
        </p:nvSpPr>
        <p:spPr>
          <a:xfrm rot="10800000" flipH="1" flipV="1">
            <a:off x="-8840" y="5307476"/>
            <a:ext cx="1655179" cy="1545219"/>
          </a:xfrm>
          <a:prstGeom prst="rtTriangle">
            <a:avLst/>
          </a:prstGeom>
          <a:solidFill>
            <a:srgbClr val="96172D">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0" name="图片 29">
            <a:extLst>
              <a:ext uri="{FF2B5EF4-FFF2-40B4-BE49-F238E27FC236}">
                <a16:creationId xmlns:a16="http://schemas.microsoft.com/office/drawing/2014/main" id="{9B325264-06E5-409D-98F5-9688444906C5}"/>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5D5337-9249-574F-8972-CF284B74FF79}"/>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285865992"/>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CB4E23-9A3B-F548-404E-9F49D324202C}"/>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159382731"/>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31BDB6-A19B-31FA-78C5-D33AED840FFB}"/>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751199380"/>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1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34F43E7-6929-3BE7-B82E-5E8B3CC6A1CB}"/>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275068367"/>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22BE64-7A94-F5AF-46EE-3D45DD9862D0}"/>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4" name="TextBox 4">
            <a:extLst>
              <a:ext uri="{FF2B5EF4-FFF2-40B4-BE49-F238E27FC236}">
                <a16:creationId xmlns:a16="http://schemas.microsoft.com/office/drawing/2014/main" id="{4C3D4F62-23F7-6F1B-5E6D-3E82617C6FF2}"/>
              </a:ext>
            </a:extLst>
          </p:cNvPr>
          <p:cNvSpPr txBox="1"/>
          <p:nvPr userDrawn="1"/>
        </p:nvSpPr>
        <p:spPr>
          <a:xfrm>
            <a:off x="1920404" y="6619564"/>
            <a:ext cx="1440159" cy="118430"/>
          </a:xfrm>
          <a:prstGeom prst="rect">
            <a:avLst/>
          </a:prstGeom>
          <a:noFill/>
        </p:spPr>
        <p:txBody>
          <a:bodyPr wrap="square" rtlCol="0">
            <a:spAutoFit/>
          </a:bodyPr>
          <a:lstStyle/>
          <a:p>
            <a:pPr defTabSz="914400">
              <a:lnSpc>
                <a:spcPct val="200000"/>
              </a:lnSpc>
            </a:pPr>
            <a:r>
              <a:rPr lang="zh-CN" altLang="en-US" sz="100" dirty="0">
                <a:solidFill>
                  <a:prstClr val="black"/>
                </a:solidFill>
                <a:latin typeface="微软雅黑" panose="020B0503020204020204" pitchFamily="34" charset="-122"/>
                <a:hlinkClick r:id="rId2"/>
              </a:rPr>
              <a:t>行业</a:t>
            </a:r>
            <a:r>
              <a:rPr lang="en-US" altLang="zh-CN" sz="100" dirty="0">
                <a:solidFill>
                  <a:prstClr val="black"/>
                </a:solidFill>
                <a:latin typeface="微软雅黑" panose="020B0503020204020204" pitchFamily="34" charset="-122"/>
                <a:hlinkClick r:id="rId2"/>
              </a:rPr>
              <a:t>PPT</a:t>
            </a:r>
            <a:r>
              <a:rPr lang="zh-CN" altLang="en-US" sz="100" dirty="0">
                <a:solidFill>
                  <a:prstClr val="black"/>
                </a:solidFill>
                <a:latin typeface="微软雅黑" panose="020B0503020204020204" pitchFamily="34" charset="-122"/>
                <a:hlinkClick r:id="rId2"/>
              </a:rPr>
              <a:t>模板</a:t>
            </a:r>
            <a:r>
              <a:rPr lang="en-US" altLang="zh-CN" sz="100" dirty="0">
                <a:solidFill>
                  <a:prstClr val="black"/>
                </a:solidFill>
                <a:latin typeface="微软雅黑" panose="020B0503020204020204" pitchFamily="34" charset="-122"/>
              </a:rPr>
              <a:t>http://www.1ppt.com/hangye/</a:t>
            </a:r>
          </a:p>
        </p:txBody>
      </p:sp>
    </p:spTree>
    <p:extLst>
      <p:ext uri="{BB962C8B-B14F-4D97-AF65-F5344CB8AC3E}">
        <p14:creationId xmlns:p14="http://schemas.microsoft.com/office/powerpoint/2010/main" val="2733709084"/>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4835C1-AA16-4A9D-8981-43D77E400DF7}"/>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4038831478"/>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0655FF0-9B48-4BB7-2895-0302F36A89AB}"/>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47467234"/>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t>2024/3/22</a:t>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t>‹#›</a:t>
            </a:fld>
            <a:endParaRPr lang="zh-CN" altLang="en-US"/>
          </a:p>
        </p:txBody>
      </p:sp>
    </p:spTree>
    <p:extLst>
      <p:ext uri="{BB962C8B-B14F-4D97-AF65-F5344CB8AC3E}">
        <p14:creationId xmlns:p14="http://schemas.microsoft.com/office/powerpoint/2010/main" val="346896010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t>2024/3/22</a:t>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t>‹#›</a:t>
            </a:fld>
            <a:endParaRPr lang="zh-CN" altLang="en-US"/>
          </a:p>
        </p:txBody>
      </p:sp>
    </p:spTree>
    <p:extLst>
      <p:ext uri="{BB962C8B-B14F-4D97-AF65-F5344CB8AC3E}">
        <p14:creationId xmlns:p14="http://schemas.microsoft.com/office/powerpoint/2010/main" val="370248769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09451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A67950-F97B-E72B-D5E8-844F0E86EA56}"/>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875274233"/>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3D0074A-082F-FC1C-187E-215B36E6FB51}"/>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4220609859"/>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B555DEE-F6C5-CCD4-09BE-2A248FEB7DA5}"/>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733967987"/>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47C56A-E9A1-B5E1-9AC9-2CC27A740919}"/>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499882927"/>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B47442-7C62-C180-C61B-31295601A366}"/>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348613549"/>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FFCE0F-7D9E-344C-1F1E-348D6CF382FD}"/>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313058752"/>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1D440E8-35F4-5E25-7600-F93510B5B552}"/>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510364526"/>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8262E59-2EF3-79DF-9E84-E95BA3E913B8}"/>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4001452510"/>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slideLayout" Target="../slideLayouts/slideLayout18.xml"/><Relationship Id="rId1" Type="http://schemas.openxmlformats.org/officeDocument/2006/relationships/slideLayout" Target="../slideLayouts/slideLayout17.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1F2E"/>
        </a:solidFill>
        <a:effectLst/>
      </p:bgPr>
    </p:bg>
    <p:spTree>
      <p:nvGrpSpPr>
        <p:cNvPr id="1" name=""/>
        <p:cNvGrpSpPr/>
        <p:nvPr/>
      </p:nvGrpSpPr>
      <p:grpSpPr>
        <a:xfrm>
          <a:off x="0" y="0"/>
          <a:ext cx="0" cy="0"/>
          <a:chOff x="0" y="0"/>
          <a:chExt cx="0" cy="0"/>
        </a:xfrm>
      </p:grpSpPr>
      <p:sp>
        <p:nvSpPr>
          <p:cNvPr id="3" name="直角三角形 2">
            <a:extLst>
              <a:ext uri="{FF2B5EF4-FFF2-40B4-BE49-F238E27FC236}">
                <a16:creationId xmlns:a16="http://schemas.microsoft.com/office/drawing/2014/main" id="{3F782D26-5C92-4AF8-A600-F4299F1E67B8}"/>
              </a:ext>
            </a:extLst>
          </p:cNvPr>
          <p:cNvSpPr/>
          <p:nvPr userDrawn="1"/>
        </p:nvSpPr>
        <p:spPr>
          <a:xfrm flipH="1" flipV="1">
            <a:off x="10536821" y="0"/>
            <a:ext cx="1655179" cy="1545219"/>
          </a:xfrm>
          <a:prstGeom prst="rtTriangle">
            <a:avLst/>
          </a:prstGeom>
          <a:solidFill>
            <a:srgbClr val="96172D">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a:extLst>
              <a:ext uri="{FF2B5EF4-FFF2-40B4-BE49-F238E27FC236}">
                <a16:creationId xmlns:a16="http://schemas.microsoft.com/office/drawing/2014/main" id="{793D66B4-E19B-41AB-B971-BC9338A0ED60}"/>
              </a:ext>
            </a:extLst>
          </p:cNvPr>
          <p:cNvGrpSpPr/>
          <p:nvPr userDrawn="1"/>
        </p:nvGrpSpPr>
        <p:grpSpPr>
          <a:xfrm>
            <a:off x="241040" y="0"/>
            <a:ext cx="9562715" cy="932494"/>
            <a:chOff x="-44889" y="-2896"/>
            <a:chExt cx="10442270" cy="1018262"/>
          </a:xfrm>
        </p:grpSpPr>
        <p:grpSp>
          <p:nvGrpSpPr>
            <p:cNvPr id="8" name="组合 7">
              <a:extLst>
                <a:ext uri="{FF2B5EF4-FFF2-40B4-BE49-F238E27FC236}">
                  <a16:creationId xmlns:a16="http://schemas.microsoft.com/office/drawing/2014/main" id="{DF654F06-5409-420B-8CE5-771467ED6C44}"/>
                </a:ext>
              </a:extLst>
            </p:cNvPr>
            <p:cNvGrpSpPr/>
            <p:nvPr userDrawn="1"/>
          </p:nvGrpSpPr>
          <p:grpSpPr>
            <a:xfrm flipV="1">
              <a:off x="7874000" y="0"/>
              <a:ext cx="2523381" cy="1015366"/>
              <a:chOff x="241039" y="5572460"/>
              <a:chExt cx="3194817" cy="1285540"/>
            </a:xfrm>
          </p:grpSpPr>
          <p:pic>
            <p:nvPicPr>
              <p:cNvPr id="9" name="图片 8">
                <a:extLst>
                  <a:ext uri="{FF2B5EF4-FFF2-40B4-BE49-F238E27FC236}">
                    <a16:creationId xmlns:a16="http://schemas.microsoft.com/office/drawing/2014/main" id="{1997B21D-285A-41CE-9BC6-74E86BE33AC6}"/>
                  </a:ext>
                </a:extLst>
              </p:cNvPr>
              <p:cNvPicPr>
                <a:picLocks noChangeAspect="1"/>
              </p:cNvPicPr>
              <p:nvPr userDrawn="1"/>
            </p:nvPicPr>
            <p:blipFill rotWithShape="1">
              <a:blip r:embed="rId18" cstate="screen">
                <a:extLst>
                  <a:ext uri="{28A0092B-C50C-407E-A947-70E740481C1C}">
                    <a14:useLocalDpi xmlns:a14="http://schemas.microsoft.com/office/drawing/2010/main"/>
                  </a:ext>
                </a:extLst>
              </a:blip>
              <a:srcRect/>
              <a:stretch/>
            </p:blipFill>
            <p:spPr>
              <a:xfrm rot="16200000" flipV="1">
                <a:off x="396974" y="5416525"/>
                <a:ext cx="1285540" cy="1597409"/>
              </a:xfrm>
              <a:prstGeom prst="rect">
                <a:avLst/>
              </a:prstGeom>
            </p:spPr>
          </p:pic>
          <p:pic>
            <p:nvPicPr>
              <p:cNvPr id="10" name="图片 9">
                <a:extLst>
                  <a:ext uri="{FF2B5EF4-FFF2-40B4-BE49-F238E27FC236}">
                    <a16:creationId xmlns:a16="http://schemas.microsoft.com/office/drawing/2014/main" id="{63EE0EA6-82F8-42AD-8C93-4FD5523870D8}"/>
                  </a:ext>
                </a:extLst>
              </p:cNvPr>
              <p:cNvPicPr>
                <a:picLocks noChangeAspect="1"/>
              </p:cNvPicPr>
              <p:nvPr userDrawn="1"/>
            </p:nvPicPr>
            <p:blipFill rotWithShape="1">
              <a:blip r:embed="rId18" cstate="screen">
                <a:extLst>
                  <a:ext uri="{28A0092B-C50C-407E-A947-70E740481C1C}">
                    <a14:useLocalDpi xmlns:a14="http://schemas.microsoft.com/office/drawing/2010/main"/>
                  </a:ext>
                </a:extLst>
              </a:blip>
              <a:srcRect/>
              <a:stretch/>
            </p:blipFill>
            <p:spPr>
              <a:xfrm rot="16200000" flipV="1">
                <a:off x="1994384" y="5416527"/>
                <a:ext cx="1285538" cy="1597407"/>
              </a:xfrm>
              <a:prstGeom prst="rect">
                <a:avLst/>
              </a:prstGeom>
            </p:spPr>
          </p:pic>
        </p:grpSp>
        <p:grpSp>
          <p:nvGrpSpPr>
            <p:cNvPr id="11" name="组合 10">
              <a:extLst>
                <a:ext uri="{FF2B5EF4-FFF2-40B4-BE49-F238E27FC236}">
                  <a16:creationId xmlns:a16="http://schemas.microsoft.com/office/drawing/2014/main" id="{2EC4D087-9401-42F9-BFC1-CE6A7E7EEE04}"/>
                </a:ext>
              </a:extLst>
            </p:cNvPr>
            <p:cNvGrpSpPr/>
            <p:nvPr userDrawn="1"/>
          </p:nvGrpSpPr>
          <p:grpSpPr>
            <a:xfrm flipV="1">
              <a:off x="5245967" y="-2896"/>
              <a:ext cx="2523381" cy="1015366"/>
              <a:chOff x="241039" y="5572460"/>
              <a:chExt cx="3194817" cy="1285540"/>
            </a:xfrm>
          </p:grpSpPr>
          <p:pic>
            <p:nvPicPr>
              <p:cNvPr id="12" name="图片 11">
                <a:extLst>
                  <a:ext uri="{FF2B5EF4-FFF2-40B4-BE49-F238E27FC236}">
                    <a16:creationId xmlns:a16="http://schemas.microsoft.com/office/drawing/2014/main" id="{C21AB382-3DEC-4209-9EC6-80DE3A5FA792}"/>
                  </a:ext>
                </a:extLst>
              </p:cNvPr>
              <p:cNvPicPr>
                <a:picLocks noChangeAspect="1"/>
              </p:cNvPicPr>
              <p:nvPr userDrawn="1"/>
            </p:nvPicPr>
            <p:blipFill rotWithShape="1">
              <a:blip r:embed="rId18" cstate="screen">
                <a:extLst>
                  <a:ext uri="{28A0092B-C50C-407E-A947-70E740481C1C}">
                    <a14:useLocalDpi xmlns:a14="http://schemas.microsoft.com/office/drawing/2010/main"/>
                  </a:ext>
                </a:extLst>
              </a:blip>
              <a:srcRect/>
              <a:stretch/>
            </p:blipFill>
            <p:spPr>
              <a:xfrm rot="16200000" flipV="1">
                <a:off x="396974" y="5416525"/>
                <a:ext cx="1285540" cy="1597409"/>
              </a:xfrm>
              <a:prstGeom prst="rect">
                <a:avLst/>
              </a:prstGeom>
            </p:spPr>
          </p:pic>
          <p:pic>
            <p:nvPicPr>
              <p:cNvPr id="13" name="图片 12">
                <a:extLst>
                  <a:ext uri="{FF2B5EF4-FFF2-40B4-BE49-F238E27FC236}">
                    <a16:creationId xmlns:a16="http://schemas.microsoft.com/office/drawing/2014/main" id="{0F730100-4A3E-49D6-9C5A-742264B22B60}"/>
                  </a:ext>
                </a:extLst>
              </p:cNvPr>
              <p:cNvPicPr>
                <a:picLocks noChangeAspect="1"/>
              </p:cNvPicPr>
              <p:nvPr userDrawn="1"/>
            </p:nvPicPr>
            <p:blipFill rotWithShape="1">
              <a:blip r:embed="rId18" cstate="screen">
                <a:extLst>
                  <a:ext uri="{28A0092B-C50C-407E-A947-70E740481C1C}">
                    <a14:useLocalDpi xmlns:a14="http://schemas.microsoft.com/office/drawing/2010/main"/>
                  </a:ext>
                </a:extLst>
              </a:blip>
              <a:srcRect/>
              <a:stretch/>
            </p:blipFill>
            <p:spPr>
              <a:xfrm rot="16200000" flipV="1">
                <a:off x="1994384" y="5416527"/>
                <a:ext cx="1285538" cy="1597407"/>
              </a:xfrm>
              <a:prstGeom prst="rect">
                <a:avLst/>
              </a:prstGeom>
            </p:spPr>
          </p:pic>
        </p:grpSp>
        <p:grpSp>
          <p:nvGrpSpPr>
            <p:cNvPr id="14" name="组合 13">
              <a:extLst>
                <a:ext uri="{FF2B5EF4-FFF2-40B4-BE49-F238E27FC236}">
                  <a16:creationId xmlns:a16="http://schemas.microsoft.com/office/drawing/2014/main" id="{DB7EA493-6ED0-4780-992E-A164EE8DD042}"/>
                </a:ext>
              </a:extLst>
            </p:cNvPr>
            <p:cNvGrpSpPr/>
            <p:nvPr userDrawn="1"/>
          </p:nvGrpSpPr>
          <p:grpSpPr>
            <a:xfrm flipV="1">
              <a:off x="2481077" y="0"/>
              <a:ext cx="2523381" cy="1015366"/>
              <a:chOff x="241039" y="5572460"/>
              <a:chExt cx="3194817" cy="1285540"/>
            </a:xfrm>
          </p:grpSpPr>
          <p:pic>
            <p:nvPicPr>
              <p:cNvPr id="15" name="图片 14">
                <a:extLst>
                  <a:ext uri="{FF2B5EF4-FFF2-40B4-BE49-F238E27FC236}">
                    <a16:creationId xmlns:a16="http://schemas.microsoft.com/office/drawing/2014/main" id="{5FF0BDEB-80C5-4F4E-9E56-365BC2E704AD}"/>
                  </a:ext>
                </a:extLst>
              </p:cNvPr>
              <p:cNvPicPr>
                <a:picLocks noChangeAspect="1"/>
              </p:cNvPicPr>
              <p:nvPr userDrawn="1"/>
            </p:nvPicPr>
            <p:blipFill rotWithShape="1">
              <a:blip r:embed="rId18" cstate="screen">
                <a:extLst>
                  <a:ext uri="{28A0092B-C50C-407E-A947-70E740481C1C}">
                    <a14:useLocalDpi xmlns:a14="http://schemas.microsoft.com/office/drawing/2010/main"/>
                  </a:ext>
                </a:extLst>
              </a:blip>
              <a:srcRect/>
              <a:stretch/>
            </p:blipFill>
            <p:spPr>
              <a:xfrm rot="16200000" flipV="1">
                <a:off x="396974" y="5416525"/>
                <a:ext cx="1285540" cy="1597409"/>
              </a:xfrm>
              <a:prstGeom prst="rect">
                <a:avLst/>
              </a:prstGeom>
            </p:spPr>
          </p:pic>
          <p:pic>
            <p:nvPicPr>
              <p:cNvPr id="16" name="图片 15">
                <a:extLst>
                  <a:ext uri="{FF2B5EF4-FFF2-40B4-BE49-F238E27FC236}">
                    <a16:creationId xmlns:a16="http://schemas.microsoft.com/office/drawing/2014/main" id="{3003A6AE-043F-438C-9B47-170E6E8D6C17}"/>
                  </a:ext>
                </a:extLst>
              </p:cNvPr>
              <p:cNvPicPr>
                <a:picLocks noChangeAspect="1"/>
              </p:cNvPicPr>
              <p:nvPr userDrawn="1"/>
            </p:nvPicPr>
            <p:blipFill rotWithShape="1">
              <a:blip r:embed="rId18" cstate="screen">
                <a:extLst>
                  <a:ext uri="{28A0092B-C50C-407E-A947-70E740481C1C}">
                    <a14:useLocalDpi xmlns:a14="http://schemas.microsoft.com/office/drawing/2010/main"/>
                  </a:ext>
                </a:extLst>
              </a:blip>
              <a:srcRect/>
              <a:stretch/>
            </p:blipFill>
            <p:spPr>
              <a:xfrm rot="16200000" flipV="1">
                <a:off x="1994384" y="5416527"/>
                <a:ext cx="1285538" cy="1597407"/>
              </a:xfrm>
              <a:prstGeom prst="rect">
                <a:avLst/>
              </a:prstGeom>
            </p:spPr>
          </p:pic>
        </p:grpSp>
        <p:grpSp>
          <p:nvGrpSpPr>
            <p:cNvPr id="17" name="组合 16">
              <a:extLst>
                <a:ext uri="{FF2B5EF4-FFF2-40B4-BE49-F238E27FC236}">
                  <a16:creationId xmlns:a16="http://schemas.microsoft.com/office/drawing/2014/main" id="{1787C469-DAF0-4947-977E-B7CE8AB6131B}"/>
                </a:ext>
              </a:extLst>
            </p:cNvPr>
            <p:cNvGrpSpPr/>
            <p:nvPr userDrawn="1"/>
          </p:nvGrpSpPr>
          <p:grpSpPr>
            <a:xfrm flipV="1">
              <a:off x="-44889" y="0"/>
              <a:ext cx="2523381" cy="1015366"/>
              <a:chOff x="241039" y="5572460"/>
              <a:chExt cx="3194817" cy="1285540"/>
            </a:xfrm>
          </p:grpSpPr>
          <p:pic>
            <p:nvPicPr>
              <p:cNvPr id="18" name="图片 17">
                <a:extLst>
                  <a:ext uri="{FF2B5EF4-FFF2-40B4-BE49-F238E27FC236}">
                    <a16:creationId xmlns:a16="http://schemas.microsoft.com/office/drawing/2014/main" id="{1B84187E-10D6-4048-8415-92564620B60F}"/>
                  </a:ext>
                </a:extLst>
              </p:cNvPr>
              <p:cNvPicPr>
                <a:picLocks noChangeAspect="1"/>
              </p:cNvPicPr>
              <p:nvPr userDrawn="1"/>
            </p:nvPicPr>
            <p:blipFill rotWithShape="1">
              <a:blip r:embed="rId18" cstate="screen">
                <a:extLst>
                  <a:ext uri="{28A0092B-C50C-407E-A947-70E740481C1C}">
                    <a14:useLocalDpi xmlns:a14="http://schemas.microsoft.com/office/drawing/2010/main"/>
                  </a:ext>
                </a:extLst>
              </a:blip>
              <a:srcRect/>
              <a:stretch/>
            </p:blipFill>
            <p:spPr>
              <a:xfrm rot="16200000" flipV="1">
                <a:off x="396974" y="5416525"/>
                <a:ext cx="1285540" cy="1597409"/>
              </a:xfrm>
              <a:prstGeom prst="rect">
                <a:avLst/>
              </a:prstGeom>
            </p:spPr>
          </p:pic>
          <p:pic>
            <p:nvPicPr>
              <p:cNvPr id="19" name="图片 18">
                <a:extLst>
                  <a:ext uri="{FF2B5EF4-FFF2-40B4-BE49-F238E27FC236}">
                    <a16:creationId xmlns:a16="http://schemas.microsoft.com/office/drawing/2014/main" id="{DC6346F4-8341-4B99-94E1-FC40606BBB90}"/>
                  </a:ext>
                </a:extLst>
              </p:cNvPr>
              <p:cNvPicPr>
                <a:picLocks noChangeAspect="1"/>
              </p:cNvPicPr>
              <p:nvPr userDrawn="1"/>
            </p:nvPicPr>
            <p:blipFill rotWithShape="1">
              <a:blip r:embed="rId18" cstate="screen">
                <a:extLst>
                  <a:ext uri="{28A0092B-C50C-407E-A947-70E740481C1C}">
                    <a14:useLocalDpi xmlns:a14="http://schemas.microsoft.com/office/drawing/2010/main"/>
                  </a:ext>
                </a:extLst>
              </a:blip>
              <a:srcRect/>
              <a:stretch/>
            </p:blipFill>
            <p:spPr>
              <a:xfrm rot="16200000" flipV="1">
                <a:off x="1994384" y="5416527"/>
                <a:ext cx="1285538" cy="1597407"/>
              </a:xfrm>
              <a:prstGeom prst="rect">
                <a:avLst/>
              </a:prstGeom>
            </p:spPr>
          </p:pic>
        </p:grpSp>
      </p:grpSp>
      <p:grpSp>
        <p:nvGrpSpPr>
          <p:cNvPr id="20" name="组合 19">
            <a:extLst>
              <a:ext uri="{FF2B5EF4-FFF2-40B4-BE49-F238E27FC236}">
                <a16:creationId xmlns:a16="http://schemas.microsoft.com/office/drawing/2014/main" id="{E2B1C3E2-5CBF-4527-9E60-8EAA7223D36A}"/>
              </a:ext>
            </a:extLst>
          </p:cNvPr>
          <p:cNvGrpSpPr/>
          <p:nvPr userDrawn="1"/>
        </p:nvGrpSpPr>
        <p:grpSpPr>
          <a:xfrm flipV="1">
            <a:off x="2551877" y="5922854"/>
            <a:ext cx="9562715" cy="932494"/>
            <a:chOff x="-44889" y="-2896"/>
            <a:chExt cx="10442270" cy="1018262"/>
          </a:xfrm>
        </p:grpSpPr>
        <p:grpSp>
          <p:nvGrpSpPr>
            <p:cNvPr id="21" name="组合 20">
              <a:extLst>
                <a:ext uri="{FF2B5EF4-FFF2-40B4-BE49-F238E27FC236}">
                  <a16:creationId xmlns:a16="http://schemas.microsoft.com/office/drawing/2014/main" id="{7A26F379-62DA-4AA5-9DC5-62942ED97660}"/>
                </a:ext>
              </a:extLst>
            </p:cNvPr>
            <p:cNvGrpSpPr/>
            <p:nvPr userDrawn="1"/>
          </p:nvGrpSpPr>
          <p:grpSpPr>
            <a:xfrm flipV="1">
              <a:off x="7874000" y="0"/>
              <a:ext cx="2523381" cy="1015366"/>
              <a:chOff x="241039" y="5572460"/>
              <a:chExt cx="3194817" cy="1285540"/>
            </a:xfrm>
          </p:grpSpPr>
          <p:pic>
            <p:nvPicPr>
              <p:cNvPr id="31" name="图片 30">
                <a:extLst>
                  <a:ext uri="{FF2B5EF4-FFF2-40B4-BE49-F238E27FC236}">
                    <a16:creationId xmlns:a16="http://schemas.microsoft.com/office/drawing/2014/main" id="{5991A917-AA92-45DE-8631-1D8254163C7B}"/>
                  </a:ext>
                </a:extLst>
              </p:cNvPr>
              <p:cNvPicPr>
                <a:picLocks noChangeAspect="1"/>
              </p:cNvPicPr>
              <p:nvPr userDrawn="1"/>
            </p:nvPicPr>
            <p:blipFill rotWithShape="1">
              <a:blip r:embed="rId18" cstate="screen">
                <a:extLst>
                  <a:ext uri="{28A0092B-C50C-407E-A947-70E740481C1C}">
                    <a14:useLocalDpi xmlns:a14="http://schemas.microsoft.com/office/drawing/2010/main"/>
                  </a:ext>
                </a:extLst>
              </a:blip>
              <a:srcRect/>
              <a:stretch/>
            </p:blipFill>
            <p:spPr>
              <a:xfrm rot="16200000" flipV="1">
                <a:off x="396974" y="5416525"/>
                <a:ext cx="1285540" cy="1597409"/>
              </a:xfrm>
              <a:prstGeom prst="rect">
                <a:avLst/>
              </a:prstGeom>
            </p:spPr>
          </p:pic>
          <p:pic>
            <p:nvPicPr>
              <p:cNvPr id="32" name="图片 31">
                <a:extLst>
                  <a:ext uri="{FF2B5EF4-FFF2-40B4-BE49-F238E27FC236}">
                    <a16:creationId xmlns:a16="http://schemas.microsoft.com/office/drawing/2014/main" id="{732E4E4C-3C1E-4417-BCFA-882802DFA116}"/>
                  </a:ext>
                </a:extLst>
              </p:cNvPr>
              <p:cNvPicPr>
                <a:picLocks noChangeAspect="1"/>
              </p:cNvPicPr>
              <p:nvPr userDrawn="1"/>
            </p:nvPicPr>
            <p:blipFill rotWithShape="1">
              <a:blip r:embed="rId18" cstate="screen">
                <a:extLst>
                  <a:ext uri="{28A0092B-C50C-407E-A947-70E740481C1C}">
                    <a14:useLocalDpi xmlns:a14="http://schemas.microsoft.com/office/drawing/2010/main"/>
                  </a:ext>
                </a:extLst>
              </a:blip>
              <a:srcRect/>
              <a:stretch/>
            </p:blipFill>
            <p:spPr>
              <a:xfrm rot="16200000" flipV="1">
                <a:off x="1994384" y="5416527"/>
                <a:ext cx="1285538" cy="1597407"/>
              </a:xfrm>
              <a:prstGeom prst="rect">
                <a:avLst/>
              </a:prstGeom>
            </p:spPr>
          </p:pic>
        </p:grpSp>
        <p:grpSp>
          <p:nvGrpSpPr>
            <p:cNvPr id="22" name="组合 21">
              <a:extLst>
                <a:ext uri="{FF2B5EF4-FFF2-40B4-BE49-F238E27FC236}">
                  <a16:creationId xmlns:a16="http://schemas.microsoft.com/office/drawing/2014/main" id="{16068FF6-E985-41CA-983B-2FCD8EDFF0DF}"/>
                </a:ext>
              </a:extLst>
            </p:cNvPr>
            <p:cNvGrpSpPr/>
            <p:nvPr userDrawn="1"/>
          </p:nvGrpSpPr>
          <p:grpSpPr>
            <a:xfrm flipV="1">
              <a:off x="5245967" y="-2896"/>
              <a:ext cx="2523381" cy="1015366"/>
              <a:chOff x="241039" y="5572460"/>
              <a:chExt cx="3194817" cy="1285540"/>
            </a:xfrm>
          </p:grpSpPr>
          <p:pic>
            <p:nvPicPr>
              <p:cNvPr id="29" name="图片 28">
                <a:extLst>
                  <a:ext uri="{FF2B5EF4-FFF2-40B4-BE49-F238E27FC236}">
                    <a16:creationId xmlns:a16="http://schemas.microsoft.com/office/drawing/2014/main" id="{4486C6A5-D8ED-4491-B639-C9253BCC2D9B}"/>
                  </a:ext>
                </a:extLst>
              </p:cNvPr>
              <p:cNvPicPr>
                <a:picLocks noChangeAspect="1"/>
              </p:cNvPicPr>
              <p:nvPr userDrawn="1"/>
            </p:nvPicPr>
            <p:blipFill rotWithShape="1">
              <a:blip r:embed="rId18" cstate="screen">
                <a:extLst>
                  <a:ext uri="{28A0092B-C50C-407E-A947-70E740481C1C}">
                    <a14:useLocalDpi xmlns:a14="http://schemas.microsoft.com/office/drawing/2010/main"/>
                  </a:ext>
                </a:extLst>
              </a:blip>
              <a:srcRect/>
              <a:stretch/>
            </p:blipFill>
            <p:spPr>
              <a:xfrm rot="16200000" flipV="1">
                <a:off x="396974" y="5416525"/>
                <a:ext cx="1285540" cy="1597409"/>
              </a:xfrm>
              <a:prstGeom prst="rect">
                <a:avLst/>
              </a:prstGeom>
            </p:spPr>
          </p:pic>
          <p:pic>
            <p:nvPicPr>
              <p:cNvPr id="30" name="图片 29">
                <a:extLst>
                  <a:ext uri="{FF2B5EF4-FFF2-40B4-BE49-F238E27FC236}">
                    <a16:creationId xmlns:a16="http://schemas.microsoft.com/office/drawing/2014/main" id="{579D1B32-9F63-4AA6-9F13-7270D7A70208}"/>
                  </a:ext>
                </a:extLst>
              </p:cNvPr>
              <p:cNvPicPr>
                <a:picLocks noChangeAspect="1"/>
              </p:cNvPicPr>
              <p:nvPr userDrawn="1"/>
            </p:nvPicPr>
            <p:blipFill rotWithShape="1">
              <a:blip r:embed="rId18" cstate="screen">
                <a:extLst>
                  <a:ext uri="{28A0092B-C50C-407E-A947-70E740481C1C}">
                    <a14:useLocalDpi xmlns:a14="http://schemas.microsoft.com/office/drawing/2010/main"/>
                  </a:ext>
                </a:extLst>
              </a:blip>
              <a:srcRect/>
              <a:stretch/>
            </p:blipFill>
            <p:spPr>
              <a:xfrm rot="16200000" flipV="1">
                <a:off x="1994384" y="5416527"/>
                <a:ext cx="1285538" cy="1597407"/>
              </a:xfrm>
              <a:prstGeom prst="rect">
                <a:avLst/>
              </a:prstGeom>
            </p:spPr>
          </p:pic>
        </p:grpSp>
        <p:grpSp>
          <p:nvGrpSpPr>
            <p:cNvPr id="23" name="组合 22">
              <a:extLst>
                <a:ext uri="{FF2B5EF4-FFF2-40B4-BE49-F238E27FC236}">
                  <a16:creationId xmlns:a16="http://schemas.microsoft.com/office/drawing/2014/main" id="{27D8ECFB-98BC-4EAA-BB55-BE81F9BD96B1}"/>
                </a:ext>
              </a:extLst>
            </p:cNvPr>
            <p:cNvGrpSpPr/>
            <p:nvPr userDrawn="1"/>
          </p:nvGrpSpPr>
          <p:grpSpPr>
            <a:xfrm flipV="1">
              <a:off x="2481077" y="0"/>
              <a:ext cx="2523381" cy="1015366"/>
              <a:chOff x="241039" y="5572460"/>
              <a:chExt cx="3194817" cy="1285540"/>
            </a:xfrm>
          </p:grpSpPr>
          <p:pic>
            <p:nvPicPr>
              <p:cNvPr id="27" name="图片 26">
                <a:extLst>
                  <a:ext uri="{FF2B5EF4-FFF2-40B4-BE49-F238E27FC236}">
                    <a16:creationId xmlns:a16="http://schemas.microsoft.com/office/drawing/2014/main" id="{23F21162-7C4B-4EFE-8651-5A021399AEC5}"/>
                  </a:ext>
                </a:extLst>
              </p:cNvPr>
              <p:cNvPicPr>
                <a:picLocks noChangeAspect="1"/>
              </p:cNvPicPr>
              <p:nvPr userDrawn="1"/>
            </p:nvPicPr>
            <p:blipFill rotWithShape="1">
              <a:blip r:embed="rId18" cstate="screen">
                <a:extLst>
                  <a:ext uri="{28A0092B-C50C-407E-A947-70E740481C1C}">
                    <a14:useLocalDpi xmlns:a14="http://schemas.microsoft.com/office/drawing/2010/main"/>
                  </a:ext>
                </a:extLst>
              </a:blip>
              <a:srcRect/>
              <a:stretch/>
            </p:blipFill>
            <p:spPr>
              <a:xfrm rot="16200000" flipV="1">
                <a:off x="396974" y="5416525"/>
                <a:ext cx="1285540" cy="1597409"/>
              </a:xfrm>
              <a:prstGeom prst="rect">
                <a:avLst/>
              </a:prstGeom>
            </p:spPr>
          </p:pic>
          <p:pic>
            <p:nvPicPr>
              <p:cNvPr id="28" name="图片 27">
                <a:extLst>
                  <a:ext uri="{FF2B5EF4-FFF2-40B4-BE49-F238E27FC236}">
                    <a16:creationId xmlns:a16="http://schemas.microsoft.com/office/drawing/2014/main" id="{D556668E-590F-4941-9E2D-2B78378C1E8E}"/>
                  </a:ext>
                </a:extLst>
              </p:cNvPr>
              <p:cNvPicPr>
                <a:picLocks noChangeAspect="1"/>
              </p:cNvPicPr>
              <p:nvPr userDrawn="1"/>
            </p:nvPicPr>
            <p:blipFill rotWithShape="1">
              <a:blip r:embed="rId18" cstate="screen">
                <a:extLst>
                  <a:ext uri="{28A0092B-C50C-407E-A947-70E740481C1C}">
                    <a14:useLocalDpi xmlns:a14="http://schemas.microsoft.com/office/drawing/2010/main"/>
                  </a:ext>
                </a:extLst>
              </a:blip>
              <a:srcRect/>
              <a:stretch/>
            </p:blipFill>
            <p:spPr>
              <a:xfrm rot="16200000" flipV="1">
                <a:off x="1994384" y="5416527"/>
                <a:ext cx="1285538" cy="1597407"/>
              </a:xfrm>
              <a:prstGeom prst="rect">
                <a:avLst/>
              </a:prstGeom>
            </p:spPr>
          </p:pic>
        </p:grpSp>
        <p:grpSp>
          <p:nvGrpSpPr>
            <p:cNvPr id="24" name="组合 23">
              <a:extLst>
                <a:ext uri="{FF2B5EF4-FFF2-40B4-BE49-F238E27FC236}">
                  <a16:creationId xmlns:a16="http://schemas.microsoft.com/office/drawing/2014/main" id="{0D479E90-D0FE-494E-B93C-A31068B1DF68}"/>
                </a:ext>
              </a:extLst>
            </p:cNvPr>
            <p:cNvGrpSpPr/>
            <p:nvPr userDrawn="1"/>
          </p:nvGrpSpPr>
          <p:grpSpPr>
            <a:xfrm flipV="1">
              <a:off x="-44889" y="0"/>
              <a:ext cx="2523381" cy="1015366"/>
              <a:chOff x="241039" y="5572460"/>
              <a:chExt cx="3194817" cy="1285540"/>
            </a:xfrm>
          </p:grpSpPr>
          <p:pic>
            <p:nvPicPr>
              <p:cNvPr id="25" name="图片 24">
                <a:extLst>
                  <a:ext uri="{FF2B5EF4-FFF2-40B4-BE49-F238E27FC236}">
                    <a16:creationId xmlns:a16="http://schemas.microsoft.com/office/drawing/2014/main" id="{D201BC9D-EE95-4EA4-91A4-00162B971642}"/>
                  </a:ext>
                </a:extLst>
              </p:cNvPr>
              <p:cNvPicPr>
                <a:picLocks noChangeAspect="1"/>
              </p:cNvPicPr>
              <p:nvPr userDrawn="1"/>
            </p:nvPicPr>
            <p:blipFill rotWithShape="1">
              <a:blip r:embed="rId18" cstate="screen">
                <a:extLst>
                  <a:ext uri="{28A0092B-C50C-407E-A947-70E740481C1C}">
                    <a14:useLocalDpi xmlns:a14="http://schemas.microsoft.com/office/drawing/2010/main"/>
                  </a:ext>
                </a:extLst>
              </a:blip>
              <a:srcRect/>
              <a:stretch/>
            </p:blipFill>
            <p:spPr>
              <a:xfrm rot="16200000" flipV="1">
                <a:off x="396974" y="5416525"/>
                <a:ext cx="1285540" cy="1597409"/>
              </a:xfrm>
              <a:prstGeom prst="rect">
                <a:avLst/>
              </a:prstGeom>
            </p:spPr>
          </p:pic>
          <p:pic>
            <p:nvPicPr>
              <p:cNvPr id="26" name="图片 25">
                <a:extLst>
                  <a:ext uri="{FF2B5EF4-FFF2-40B4-BE49-F238E27FC236}">
                    <a16:creationId xmlns:a16="http://schemas.microsoft.com/office/drawing/2014/main" id="{7DAEF42B-2119-4289-913F-EBEDCC237D3F}"/>
                  </a:ext>
                </a:extLst>
              </p:cNvPr>
              <p:cNvPicPr>
                <a:picLocks noChangeAspect="1"/>
              </p:cNvPicPr>
              <p:nvPr userDrawn="1"/>
            </p:nvPicPr>
            <p:blipFill rotWithShape="1">
              <a:blip r:embed="rId18" cstate="screen">
                <a:extLst>
                  <a:ext uri="{28A0092B-C50C-407E-A947-70E740481C1C}">
                    <a14:useLocalDpi xmlns:a14="http://schemas.microsoft.com/office/drawing/2010/main"/>
                  </a:ext>
                </a:extLst>
              </a:blip>
              <a:srcRect/>
              <a:stretch/>
            </p:blipFill>
            <p:spPr>
              <a:xfrm rot="16200000" flipV="1">
                <a:off x="1994384" y="5416527"/>
                <a:ext cx="1285538" cy="1597407"/>
              </a:xfrm>
              <a:prstGeom prst="rect">
                <a:avLst/>
              </a:prstGeom>
            </p:spPr>
          </p:pic>
        </p:grpSp>
      </p:grpSp>
      <p:sp>
        <p:nvSpPr>
          <p:cNvPr id="33" name="直角三角形 32">
            <a:extLst>
              <a:ext uri="{FF2B5EF4-FFF2-40B4-BE49-F238E27FC236}">
                <a16:creationId xmlns:a16="http://schemas.microsoft.com/office/drawing/2014/main" id="{4C7A0ED3-FDBA-40AF-8C4B-5EE48FC95115}"/>
              </a:ext>
            </a:extLst>
          </p:cNvPr>
          <p:cNvSpPr/>
          <p:nvPr userDrawn="1"/>
        </p:nvSpPr>
        <p:spPr>
          <a:xfrm rot="10800000" flipH="1" flipV="1">
            <a:off x="-8840" y="5307476"/>
            <a:ext cx="1655179" cy="1545219"/>
          </a:xfrm>
          <a:prstGeom prst="rtTriangle">
            <a:avLst/>
          </a:prstGeom>
          <a:solidFill>
            <a:srgbClr val="96172D">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7131915"/>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1.xml"/><Relationship Id="rId1" Type="http://schemas.openxmlformats.org/officeDocument/2006/relationships/slideLayout" Target="../slideLayouts/slideLayout1.xml"/><Relationship Id="rId5" Type="http://schemas.openxmlformats.org/officeDocument/2006/relationships/image" Target="../media/image23.jpeg"/><Relationship Id="rId4" Type="http://schemas.openxmlformats.org/officeDocument/2006/relationships/image" Target="../media/image22.png"/></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5.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6.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3.png"/></Relationships>
</file>

<file path=ppt/slides/_rels/slide3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7.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3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9.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0.xml"/><Relationship Id="rId1" Type="http://schemas.openxmlformats.org/officeDocument/2006/relationships/slideLayout" Target="../slideLayouts/slideLayout1.xml"/><Relationship Id="rId4" Type="http://schemas.openxmlformats.org/officeDocument/2006/relationships/image" Target="../media/image29.emf"/></Relationships>
</file>

<file path=ppt/slides/_rels/slide4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1.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2.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3.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5.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8579CA0C-5F14-4EC5-A0CD-33C5E4C3BEC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5" name="图片 4">
            <a:extLst>
              <a:ext uri="{FF2B5EF4-FFF2-40B4-BE49-F238E27FC236}">
                <a16:creationId xmlns:a16="http://schemas.microsoft.com/office/drawing/2014/main" id="{32353528-805B-4B13-86D0-AF7B1AA14987}"/>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3367721" y="127322"/>
            <a:ext cx="5337697" cy="4861366"/>
          </a:xfrm>
          <a:prstGeom prst="rect">
            <a:avLst/>
          </a:prstGeom>
        </p:spPr>
      </p:pic>
      <p:sp>
        <p:nvSpPr>
          <p:cNvPr id="8" name="文本框 7">
            <a:extLst>
              <a:ext uri="{FF2B5EF4-FFF2-40B4-BE49-F238E27FC236}">
                <a16:creationId xmlns:a16="http://schemas.microsoft.com/office/drawing/2014/main" id="{93E4F67D-2844-481C-AC34-259D1CA4F204}"/>
              </a:ext>
            </a:extLst>
          </p:cNvPr>
          <p:cNvSpPr txBox="1"/>
          <p:nvPr/>
        </p:nvSpPr>
        <p:spPr>
          <a:xfrm>
            <a:off x="689810" y="1106321"/>
            <a:ext cx="10154653" cy="1938992"/>
          </a:xfrm>
          <a:prstGeom prst="rect">
            <a:avLst/>
          </a:prstGeom>
          <a:noFill/>
        </p:spPr>
        <p:txBody>
          <a:bodyPr wrap="square" rtlCol="0">
            <a:spAutoFit/>
          </a:bodyPr>
          <a:lstStyle/>
          <a:p>
            <a:pPr algn="ctr"/>
            <a:r>
              <a:rPr lang="en-US" altLang="zh-CN" sz="4000" dirty="0">
                <a:solidFill>
                  <a:schemeClr val="accent5">
                    <a:lumMod val="40000"/>
                    <a:lumOff val="60000"/>
                  </a:schemeClr>
                </a:solidFill>
                <a:effectLst>
                  <a:outerShdw blurRad="38100" dist="50800" dir="2700000" algn="tl">
                    <a:schemeClr val="bg1">
                      <a:alpha val="24000"/>
                    </a:schemeClr>
                  </a:outerShdw>
                </a:effectLst>
                <a:cs typeface="+mn-ea"/>
                <a:sym typeface="+mn-lt"/>
              </a:rPr>
              <a:t>BEYOND CLICKS AND KEYS:</a:t>
            </a:r>
          </a:p>
          <a:p>
            <a:pPr algn="ctr"/>
            <a:r>
              <a:rPr lang="en-US" altLang="zh-CN" sz="4000" dirty="0">
                <a:solidFill>
                  <a:schemeClr val="accent5">
                    <a:lumMod val="40000"/>
                    <a:lumOff val="60000"/>
                  </a:schemeClr>
                </a:solidFill>
                <a:effectLst>
                  <a:outerShdw blurRad="38100" dist="50800" dir="2700000" algn="tl">
                    <a:schemeClr val="bg1">
                      <a:alpha val="24000"/>
                    </a:schemeClr>
                  </a:outerShdw>
                </a:effectLst>
                <a:cs typeface="+mn-ea"/>
                <a:sym typeface="+mn-lt"/>
              </a:rPr>
              <a:t>EXPLORING VOICE ASSISTANTS</a:t>
            </a:r>
          </a:p>
          <a:p>
            <a:pPr algn="ctr"/>
            <a:r>
              <a:rPr lang="en-US" altLang="zh-CN" sz="4000" dirty="0">
                <a:solidFill>
                  <a:schemeClr val="accent5">
                    <a:lumMod val="40000"/>
                    <a:lumOff val="60000"/>
                  </a:schemeClr>
                </a:solidFill>
                <a:effectLst>
                  <a:outerShdw blurRad="38100" dist="50800" dir="2700000" algn="tl">
                    <a:schemeClr val="bg1">
                      <a:alpha val="24000"/>
                    </a:schemeClr>
                  </a:outerShdw>
                </a:effectLst>
                <a:cs typeface="+mn-ea"/>
                <a:sym typeface="+mn-lt"/>
              </a:rPr>
              <a:t>ON THE DESKTOP</a:t>
            </a:r>
          </a:p>
        </p:txBody>
      </p:sp>
      <p:sp>
        <p:nvSpPr>
          <p:cNvPr id="9" name="矩形 8">
            <a:extLst>
              <a:ext uri="{FF2B5EF4-FFF2-40B4-BE49-F238E27FC236}">
                <a16:creationId xmlns:a16="http://schemas.microsoft.com/office/drawing/2014/main" id="{380D9134-297B-4736-B972-B933AFCC6D96}"/>
              </a:ext>
            </a:extLst>
          </p:cNvPr>
          <p:cNvSpPr/>
          <p:nvPr/>
        </p:nvSpPr>
        <p:spPr>
          <a:xfrm>
            <a:off x="2117558" y="3301420"/>
            <a:ext cx="7234989" cy="1938992"/>
          </a:xfrm>
          <a:prstGeom prst="rect">
            <a:avLst/>
          </a:prstGeom>
        </p:spPr>
        <p:txBody>
          <a:bodyPr wrap="square">
            <a:spAutoFit/>
          </a:bodyPr>
          <a:lstStyle/>
          <a:p>
            <a:pPr algn="dist"/>
            <a:r>
              <a:rPr lang="en-US" altLang="zh-CN" sz="2400" dirty="0">
                <a:solidFill>
                  <a:srgbClr val="8AC9F2"/>
                </a:solidFill>
                <a:cs typeface="+mn-ea"/>
                <a:sym typeface="+mn-lt"/>
              </a:rPr>
              <a:t>BY                            :   SANJIL K C (20BCE1855)</a:t>
            </a:r>
          </a:p>
          <a:p>
            <a:pPr algn="dist"/>
            <a:endParaRPr lang="en-US" altLang="zh-CN" sz="2400" dirty="0">
              <a:solidFill>
                <a:srgbClr val="8AC9F2"/>
              </a:solidFill>
              <a:cs typeface="+mn-ea"/>
              <a:sym typeface="+mn-lt"/>
            </a:endParaRPr>
          </a:p>
          <a:p>
            <a:pPr algn="dist"/>
            <a:r>
              <a:rPr lang="en-US" altLang="zh-CN" sz="2400" dirty="0">
                <a:solidFill>
                  <a:srgbClr val="8AC9F2"/>
                </a:solidFill>
                <a:cs typeface="+mn-ea"/>
                <a:sym typeface="+mn-lt"/>
              </a:rPr>
              <a:t>GUIDED BY : Dr. PRASAD M</a:t>
            </a:r>
          </a:p>
          <a:p>
            <a:pPr algn="dist"/>
            <a:endParaRPr lang="en-US" altLang="zh-CN" sz="2400" dirty="0">
              <a:solidFill>
                <a:srgbClr val="8AC9F2"/>
              </a:solidFill>
              <a:cs typeface="+mn-ea"/>
              <a:sym typeface="+mn-lt"/>
            </a:endParaRPr>
          </a:p>
          <a:p>
            <a:pPr algn="dist"/>
            <a:endParaRPr lang="en-US" altLang="zh-CN" sz="2400" dirty="0">
              <a:solidFill>
                <a:srgbClr val="8AC9F2"/>
              </a:solidFill>
              <a:cs typeface="+mn-ea"/>
              <a:sym typeface="+mn-lt"/>
            </a:endParaRPr>
          </a:p>
        </p:txBody>
      </p:sp>
    </p:spTree>
    <p:extLst>
      <p:ext uri="{BB962C8B-B14F-4D97-AF65-F5344CB8AC3E}">
        <p14:creationId xmlns:p14="http://schemas.microsoft.com/office/powerpoint/2010/main" val="9900131"/>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ppt_x"/>
                                          </p:val>
                                        </p:tav>
                                        <p:tav tm="100000">
                                          <p:val>
                                            <p:strVal val="#ppt_x"/>
                                          </p:val>
                                        </p:tav>
                                      </p:tavLst>
                                    </p:anim>
                                    <p:anim calcmode="lin" valueType="num">
                                      <p:cBhvr additive="base">
                                        <p:cTn id="13" dur="500" fill="hold"/>
                                        <p:tgtEl>
                                          <p:spTgt spid="8"/>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additive="base">
                                        <p:cTn id="16" dur="500" fill="hold"/>
                                        <p:tgtEl>
                                          <p:spTgt spid="9"/>
                                        </p:tgtEl>
                                        <p:attrNameLst>
                                          <p:attrName>ppt_x</p:attrName>
                                        </p:attrNameLst>
                                      </p:cBhvr>
                                      <p:tavLst>
                                        <p:tav tm="0">
                                          <p:val>
                                            <p:strVal val="#ppt_x"/>
                                          </p:val>
                                        </p:tav>
                                        <p:tav tm="100000">
                                          <p:val>
                                            <p:strVal val="#ppt_x"/>
                                          </p:val>
                                        </p:tav>
                                      </p:tavLst>
                                    </p:anim>
                                    <p:anim calcmode="lin" valueType="num">
                                      <p:cBhvr additive="base">
                                        <p:cTn id="17"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E1222626-BA60-48EF-B68E-9D66996CB9C0}"/>
              </a:ext>
            </a:extLst>
          </p:cNvPr>
          <p:cNvGrpSpPr/>
          <p:nvPr/>
        </p:nvGrpSpPr>
        <p:grpSpPr>
          <a:xfrm>
            <a:off x="142741" y="115171"/>
            <a:ext cx="5176023" cy="1674587"/>
            <a:chOff x="142741" y="115171"/>
            <a:chExt cx="5176023" cy="1674587"/>
          </a:xfrm>
        </p:grpSpPr>
        <p:pic>
          <p:nvPicPr>
            <p:cNvPr id="6" name="图片 5">
              <a:extLst>
                <a:ext uri="{FF2B5EF4-FFF2-40B4-BE49-F238E27FC236}">
                  <a16:creationId xmlns:a16="http://schemas.microsoft.com/office/drawing/2014/main" id="{38813C82-F884-4B83-A2F1-2B3637A98D6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4" name="文本框 3">
              <a:extLst>
                <a:ext uri="{FF2B5EF4-FFF2-40B4-BE49-F238E27FC236}">
                  <a16:creationId xmlns:a16="http://schemas.microsoft.com/office/drawing/2014/main" id="{CD8C9069-2F1A-40F2-B2A8-80C05194F294}"/>
                </a:ext>
              </a:extLst>
            </p:cNvPr>
            <p:cNvSpPr txBox="1"/>
            <p:nvPr/>
          </p:nvSpPr>
          <p:spPr>
            <a:xfrm>
              <a:off x="830507" y="660078"/>
              <a:ext cx="604753"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03</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5" name="文本框 4">
              <a:extLst>
                <a:ext uri="{FF2B5EF4-FFF2-40B4-BE49-F238E27FC236}">
                  <a16:creationId xmlns:a16="http://schemas.microsoft.com/office/drawing/2014/main" id="{E5183692-D1C2-403B-A634-32F290976E07}"/>
                </a:ext>
              </a:extLst>
            </p:cNvPr>
            <p:cNvSpPr txBox="1"/>
            <p:nvPr/>
          </p:nvSpPr>
          <p:spPr>
            <a:xfrm>
              <a:off x="1670841" y="721633"/>
              <a:ext cx="3647923" cy="523220"/>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Research Objective</a:t>
              </a:r>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pic>
        <p:nvPicPr>
          <p:cNvPr id="8" name="图片 7">
            <a:extLst>
              <a:ext uri="{FF2B5EF4-FFF2-40B4-BE49-F238E27FC236}">
                <a16:creationId xmlns:a16="http://schemas.microsoft.com/office/drawing/2014/main" id="{D210DFCA-857A-4CDB-AEEA-8F4D2BE15E68}"/>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pic>
        <p:nvPicPr>
          <p:cNvPr id="9" name="图片 8">
            <a:extLst>
              <a:ext uri="{FF2B5EF4-FFF2-40B4-BE49-F238E27FC236}">
                <a16:creationId xmlns:a16="http://schemas.microsoft.com/office/drawing/2014/main" id="{2386C9B4-1A62-4FE6-9C8D-66FF5AF2B97B}"/>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507770" y="1932019"/>
            <a:ext cx="3475299" cy="3475299"/>
          </a:xfrm>
          <a:prstGeom prst="rect">
            <a:avLst/>
          </a:prstGeom>
        </p:spPr>
      </p:pic>
      <p:grpSp>
        <p:nvGrpSpPr>
          <p:cNvPr id="10" name="组合 9">
            <a:extLst>
              <a:ext uri="{FF2B5EF4-FFF2-40B4-BE49-F238E27FC236}">
                <a16:creationId xmlns:a16="http://schemas.microsoft.com/office/drawing/2014/main" id="{AA6FF261-E04D-4B39-A963-717594D5B251}"/>
              </a:ext>
            </a:extLst>
          </p:cNvPr>
          <p:cNvGrpSpPr/>
          <p:nvPr/>
        </p:nvGrpSpPr>
        <p:grpSpPr>
          <a:xfrm>
            <a:off x="1784508" y="1561947"/>
            <a:ext cx="3753457" cy="2049353"/>
            <a:chOff x="5459992" y="1708822"/>
            <a:chExt cx="3753457" cy="2049353"/>
          </a:xfrm>
        </p:grpSpPr>
        <p:sp>
          <p:nvSpPr>
            <p:cNvPr id="11" name="Freeform 5">
              <a:extLst>
                <a:ext uri="{FF2B5EF4-FFF2-40B4-BE49-F238E27FC236}">
                  <a16:creationId xmlns:a16="http://schemas.microsoft.com/office/drawing/2014/main" id="{5524EC45-00BD-42D2-8C85-DF98EBA991A5}"/>
                </a:ext>
              </a:extLst>
            </p:cNvPr>
            <p:cNvSpPr/>
            <p:nvPr/>
          </p:nvSpPr>
          <p:spPr bwMode="auto">
            <a:xfrm>
              <a:off x="5459992" y="1708822"/>
              <a:ext cx="3753457" cy="2049353"/>
            </a:xfrm>
            <a:custGeom>
              <a:avLst/>
              <a:gdLst>
                <a:gd name="T0" fmla="*/ 500 w 30299"/>
                <a:gd name="T1" fmla="*/ 2 h 11303"/>
                <a:gd name="T2" fmla="*/ 5647 w 30299"/>
                <a:gd name="T3" fmla="*/ 2 h 11303"/>
                <a:gd name="T4" fmla="*/ 6172 w 30299"/>
                <a:gd name="T5" fmla="*/ 343 h 11303"/>
                <a:gd name="T6" fmla="*/ 6814 w 30299"/>
                <a:gd name="T7" fmla="*/ 702 h 11303"/>
                <a:gd name="T8" fmla="*/ 29799 w 30299"/>
                <a:gd name="T9" fmla="*/ 702 h 11303"/>
                <a:gd name="T10" fmla="*/ 30299 w 30299"/>
                <a:gd name="T11" fmla="*/ 1202 h 11303"/>
                <a:gd name="T12" fmla="*/ 30299 w 30299"/>
                <a:gd name="T13" fmla="*/ 10803 h 11303"/>
                <a:gd name="T14" fmla="*/ 29799 w 30299"/>
                <a:gd name="T15" fmla="*/ 11303 h 11303"/>
                <a:gd name="T16" fmla="*/ 500 w 30299"/>
                <a:gd name="T17" fmla="*/ 11303 h 11303"/>
                <a:gd name="T18" fmla="*/ 0 w 30299"/>
                <a:gd name="T19" fmla="*/ 10803 h 11303"/>
                <a:gd name="T20" fmla="*/ 0 w 30299"/>
                <a:gd name="T21" fmla="*/ 502 h 11303"/>
                <a:gd name="T22" fmla="*/ 500 w 30299"/>
                <a:gd name="T23" fmla="*/ 2 h 11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299" h="11303">
                  <a:moveTo>
                    <a:pt x="500" y="2"/>
                  </a:moveTo>
                  <a:lnTo>
                    <a:pt x="5647" y="2"/>
                  </a:lnTo>
                  <a:cubicBezTo>
                    <a:pt x="5881" y="0"/>
                    <a:pt x="6022" y="193"/>
                    <a:pt x="6172" y="343"/>
                  </a:cubicBezTo>
                  <a:cubicBezTo>
                    <a:pt x="6390" y="560"/>
                    <a:pt x="6467" y="729"/>
                    <a:pt x="6814" y="702"/>
                  </a:cubicBezTo>
                  <a:lnTo>
                    <a:pt x="29799" y="702"/>
                  </a:lnTo>
                  <a:cubicBezTo>
                    <a:pt x="30074" y="702"/>
                    <a:pt x="30299" y="927"/>
                    <a:pt x="30299" y="1202"/>
                  </a:cubicBezTo>
                  <a:lnTo>
                    <a:pt x="30299" y="10803"/>
                  </a:lnTo>
                  <a:cubicBezTo>
                    <a:pt x="30299" y="11078"/>
                    <a:pt x="30074" y="11303"/>
                    <a:pt x="29799" y="11303"/>
                  </a:cubicBezTo>
                  <a:lnTo>
                    <a:pt x="500" y="11303"/>
                  </a:lnTo>
                  <a:cubicBezTo>
                    <a:pt x="225" y="11303"/>
                    <a:pt x="0" y="11078"/>
                    <a:pt x="0" y="10803"/>
                  </a:cubicBezTo>
                  <a:lnTo>
                    <a:pt x="0" y="502"/>
                  </a:lnTo>
                  <a:cubicBezTo>
                    <a:pt x="0" y="227"/>
                    <a:pt x="225" y="2"/>
                    <a:pt x="500" y="2"/>
                  </a:cubicBezTo>
                  <a:close/>
                </a:path>
              </a:pathLst>
            </a:custGeom>
            <a:solidFill>
              <a:srgbClr val="8AC9F2">
                <a:alpha val="14902"/>
              </a:srgbClr>
            </a:solidFill>
            <a:ln w="19050" cap="flat">
              <a:solidFill>
                <a:srgbClr val="8AC9F2"/>
              </a:solidFill>
              <a:prstDash val="solid"/>
              <a:miter lim="800000"/>
            </a:ln>
          </p:spPr>
          <p:txBody>
            <a:bodyPr vert="horz" wrap="square" lIns="91440" tIns="45720" rIns="91440" bIns="45720" numCol="1" anchor="t" anchorCtr="0" compatLnSpc="1"/>
            <a:lstStyle/>
            <a:p>
              <a:endParaRPr lang="zh-CN" altLang="en-US" dirty="0">
                <a:cs typeface="+mn-ea"/>
                <a:sym typeface="+mn-lt"/>
              </a:endParaRPr>
            </a:p>
          </p:txBody>
        </p:sp>
        <p:sp>
          <p:nvSpPr>
            <p:cNvPr id="12" name="矩形 11">
              <a:extLst>
                <a:ext uri="{FF2B5EF4-FFF2-40B4-BE49-F238E27FC236}">
                  <a16:creationId xmlns:a16="http://schemas.microsoft.com/office/drawing/2014/main" id="{B886FC5B-F0E9-41F6-9E25-D6CDA32B460D}"/>
                </a:ext>
              </a:extLst>
            </p:cNvPr>
            <p:cNvSpPr/>
            <p:nvPr/>
          </p:nvSpPr>
          <p:spPr>
            <a:xfrm>
              <a:off x="5656171" y="2515330"/>
              <a:ext cx="3361097" cy="1169551"/>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latin typeface="Arial (Body)"/>
                </a:rPr>
                <a:t>Each company developer of the intelligent assistant applies his own specific methods and approaches for development, which in turn affects the final product. </a:t>
              </a:r>
            </a:p>
          </p:txBody>
        </p:sp>
        <p:pic>
          <p:nvPicPr>
            <p:cNvPr id="14" name="图片 13">
              <a:extLst>
                <a:ext uri="{FF2B5EF4-FFF2-40B4-BE49-F238E27FC236}">
                  <a16:creationId xmlns:a16="http://schemas.microsoft.com/office/drawing/2014/main" id="{CB71F0C7-5113-4329-B0F6-3150162C48F5}"/>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a:off x="8021788" y="1986448"/>
              <a:ext cx="475912" cy="528881"/>
            </a:xfrm>
            <a:prstGeom prst="rect">
              <a:avLst/>
            </a:prstGeom>
          </p:spPr>
        </p:pic>
        <p:pic>
          <p:nvPicPr>
            <p:cNvPr id="15" name="图片 14">
              <a:extLst>
                <a:ext uri="{FF2B5EF4-FFF2-40B4-BE49-F238E27FC236}">
                  <a16:creationId xmlns:a16="http://schemas.microsoft.com/office/drawing/2014/main" id="{D0D65255-4805-4F33-AD6E-28A6E0E6762E}"/>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flipH="1">
              <a:off x="5620087" y="1953923"/>
              <a:ext cx="475913" cy="528882"/>
            </a:xfrm>
            <a:prstGeom prst="rect">
              <a:avLst/>
            </a:prstGeom>
          </p:spPr>
        </p:pic>
      </p:grpSp>
      <p:grpSp>
        <p:nvGrpSpPr>
          <p:cNvPr id="16" name="组合 15">
            <a:extLst>
              <a:ext uri="{FF2B5EF4-FFF2-40B4-BE49-F238E27FC236}">
                <a16:creationId xmlns:a16="http://schemas.microsoft.com/office/drawing/2014/main" id="{DBB2A088-EE1D-4D8B-A6F0-B9F13DB02CF1}"/>
              </a:ext>
            </a:extLst>
          </p:cNvPr>
          <p:cNvGrpSpPr/>
          <p:nvPr/>
        </p:nvGrpSpPr>
        <p:grpSpPr>
          <a:xfrm>
            <a:off x="7180240" y="4075582"/>
            <a:ext cx="3753457" cy="2049353"/>
            <a:chOff x="5459992" y="1708822"/>
            <a:chExt cx="3753457" cy="2049353"/>
          </a:xfrm>
        </p:grpSpPr>
        <p:sp>
          <p:nvSpPr>
            <p:cNvPr id="17" name="Freeform 5">
              <a:extLst>
                <a:ext uri="{FF2B5EF4-FFF2-40B4-BE49-F238E27FC236}">
                  <a16:creationId xmlns:a16="http://schemas.microsoft.com/office/drawing/2014/main" id="{ADF65193-F685-48E3-9F36-6AAB879A539C}"/>
                </a:ext>
              </a:extLst>
            </p:cNvPr>
            <p:cNvSpPr/>
            <p:nvPr/>
          </p:nvSpPr>
          <p:spPr bwMode="auto">
            <a:xfrm>
              <a:off x="5459992" y="1708822"/>
              <a:ext cx="3753457" cy="2049353"/>
            </a:xfrm>
            <a:custGeom>
              <a:avLst/>
              <a:gdLst>
                <a:gd name="T0" fmla="*/ 500 w 30299"/>
                <a:gd name="T1" fmla="*/ 2 h 11303"/>
                <a:gd name="T2" fmla="*/ 5647 w 30299"/>
                <a:gd name="T3" fmla="*/ 2 h 11303"/>
                <a:gd name="T4" fmla="*/ 6172 w 30299"/>
                <a:gd name="T5" fmla="*/ 343 h 11303"/>
                <a:gd name="T6" fmla="*/ 6814 w 30299"/>
                <a:gd name="T7" fmla="*/ 702 h 11303"/>
                <a:gd name="T8" fmla="*/ 29799 w 30299"/>
                <a:gd name="T9" fmla="*/ 702 h 11303"/>
                <a:gd name="T10" fmla="*/ 30299 w 30299"/>
                <a:gd name="T11" fmla="*/ 1202 h 11303"/>
                <a:gd name="T12" fmla="*/ 30299 w 30299"/>
                <a:gd name="T13" fmla="*/ 10803 h 11303"/>
                <a:gd name="T14" fmla="*/ 29799 w 30299"/>
                <a:gd name="T15" fmla="*/ 11303 h 11303"/>
                <a:gd name="T16" fmla="*/ 500 w 30299"/>
                <a:gd name="T17" fmla="*/ 11303 h 11303"/>
                <a:gd name="T18" fmla="*/ 0 w 30299"/>
                <a:gd name="T19" fmla="*/ 10803 h 11303"/>
                <a:gd name="T20" fmla="*/ 0 w 30299"/>
                <a:gd name="T21" fmla="*/ 502 h 11303"/>
                <a:gd name="T22" fmla="*/ 500 w 30299"/>
                <a:gd name="T23" fmla="*/ 2 h 11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299" h="11303">
                  <a:moveTo>
                    <a:pt x="500" y="2"/>
                  </a:moveTo>
                  <a:lnTo>
                    <a:pt x="5647" y="2"/>
                  </a:lnTo>
                  <a:cubicBezTo>
                    <a:pt x="5881" y="0"/>
                    <a:pt x="6022" y="193"/>
                    <a:pt x="6172" y="343"/>
                  </a:cubicBezTo>
                  <a:cubicBezTo>
                    <a:pt x="6390" y="560"/>
                    <a:pt x="6467" y="729"/>
                    <a:pt x="6814" y="702"/>
                  </a:cubicBezTo>
                  <a:lnTo>
                    <a:pt x="29799" y="702"/>
                  </a:lnTo>
                  <a:cubicBezTo>
                    <a:pt x="30074" y="702"/>
                    <a:pt x="30299" y="927"/>
                    <a:pt x="30299" y="1202"/>
                  </a:cubicBezTo>
                  <a:lnTo>
                    <a:pt x="30299" y="10803"/>
                  </a:lnTo>
                  <a:cubicBezTo>
                    <a:pt x="30299" y="11078"/>
                    <a:pt x="30074" y="11303"/>
                    <a:pt x="29799" y="11303"/>
                  </a:cubicBezTo>
                  <a:lnTo>
                    <a:pt x="500" y="11303"/>
                  </a:lnTo>
                  <a:cubicBezTo>
                    <a:pt x="225" y="11303"/>
                    <a:pt x="0" y="11078"/>
                    <a:pt x="0" y="10803"/>
                  </a:cubicBezTo>
                  <a:lnTo>
                    <a:pt x="0" y="502"/>
                  </a:lnTo>
                  <a:cubicBezTo>
                    <a:pt x="0" y="227"/>
                    <a:pt x="225" y="2"/>
                    <a:pt x="500" y="2"/>
                  </a:cubicBezTo>
                  <a:close/>
                </a:path>
              </a:pathLst>
            </a:custGeom>
            <a:solidFill>
              <a:srgbClr val="8AC9F2">
                <a:alpha val="14902"/>
              </a:srgbClr>
            </a:solidFill>
            <a:ln w="19050" cap="flat">
              <a:solidFill>
                <a:srgbClr val="8AC9F2"/>
              </a:solidFill>
              <a:prstDash val="solid"/>
              <a:miter lim="800000"/>
            </a:ln>
          </p:spPr>
          <p:txBody>
            <a:bodyPr vert="horz" wrap="square" lIns="91440" tIns="45720" rIns="91440" bIns="45720" numCol="1" anchor="t" anchorCtr="0" compatLnSpc="1"/>
            <a:lstStyle/>
            <a:p>
              <a:endParaRPr lang="zh-CN" altLang="en-US" dirty="0">
                <a:cs typeface="+mn-ea"/>
                <a:sym typeface="+mn-lt"/>
              </a:endParaRPr>
            </a:p>
          </p:txBody>
        </p:sp>
        <p:sp>
          <p:nvSpPr>
            <p:cNvPr id="18" name="矩形 17">
              <a:extLst>
                <a:ext uri="{FF2B5EF4-FFF2-40B4-BE49-F238E27FC236}">
                  <a16:creationId xmlns:a16="http://schemas.microsoft.com/office/drawing/2014/main" id="{9C15BC07-4BFD-4CA9-B40A-4483A4C54FB8}"/>
                </a:ext>
              </a:extLst>
            </p:cNvPr>
            <p:cNvSpPr/>
            <p:nvPr/>
          </p:nvSpPr>
          <p:spPr>
            <a:xfrm>
              <a:off x="5656171" y="2515330"/>
              <a:ext cx="3361097" cy="954107"/>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latin typeface="Arial (Body)"/>
                </a:rPr>
                <a:t>The set of characteristics that an assistant has depends entirely on which area the developer has paid more attention to. </a:t>
              </a:r>
            </a:p>
          </p:txBody>
        </p:sp>
        <p:pic>
          <p:nvPicPr>
            <p:cNvPr id="20" name="图片 19">
              <a:extLst>
                <a:ext uri="{FF2B5EF4-FFF2-40B4-BE49-F238E27FC236}">
                  <a16:creationId xmlns:a16="http://schemas.microsoft.com/office/drawing/2014/main" id="{C1344172-7762-42FF-9B74-C93E6BCFF304}"/>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a:off x="8021788" y="1986448"/>
              <a:ext cx="475912" cy="528881"/>
            </a:xfrm>
            <a:prstGeom prst="rect">
              <a:avLst/>
            </a:prstGeom>
          </p:spPr>
        </p:pic>
        <p:pic>
          <p:nvPicPr>
            <p:cNvPr id="21" name="图片 20">
              <a:extLst>
                <a:ext uri="{FF2B5EF4-FFF2-40B4-BE49-F238E27FC236}">
                  <a16:creationId xmlns:a16="http://schemas.microsoft.com/office/drawing/2014/main" id="{139C2BFE-416F-46B8-9DDB-85EF9232A2E3}"/>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flipH="1">
              <a:off x="5620087" y="1953923"/>
              <a:ext cx="475913" cy="528882"/>
            </a:xfrm>
            <a:prstGeom prst="rect">
              <a:avLst/>
            </a:prstGeom>
          </p:spPr>
        </p:pic>
      </p:grpSp>
      <p:grpSp>
        <p:nvGrpSpPr>
          <p:cNvPr id="2" name="组合 1">
            <a:extLst>
              <a:ext uri="{FF2B5EF4-FFF2-40B4-BE49-F238E27FC236}">
                <a16:creationId xmlns:a16="http://schemas.microsoft.com/office/drawing/2014/main" id="{B6C4FC75-9C8F-43C1-B007-25B7B03D23DF}"/>
              </a:ext>
            </a:extLst>
          </p:cNvPr>
          <p:cNvGrpSpPr/>
          <p:nvPr/>
        </p:nvGrpSpPr>
        <p:grpSpPr>
          <a:xfrm>
            <a:off x="7863693" y="1228072"/>
            <a:ext cx="3397181" cy="2161845"/>
            <a:chOff x="7847125" y="1825224"/>
            <a:chExt cx="3397181" cy="2161845"/>
          </a:xfrm>
        </p:grpSpPr>
        <p:sp>
          <p:nvSpPr>
            <p:cNvPr id="22" name="矩形 21">
              <a:extLst>
                <a:ext uri="{FF2B5EF4-FFF2-40B4-BE49-F238E27FC236}">
                  <a16:creationId xmlns:a16="http://schemas.microsoft.com/office/drawing/2014/main" id="{57209C47-7DE1-49AD-B580-8C88E78C57C4}"/>
                </a:ext>
              </a:extLst>
            </p:cNvPr>
            <p:cNvSpPr/>
            <p:nvPr/>
          </p:nvSpPr>
          <p:spPr>
            <a:xfrm>
              <a:off x="7883209" y="2386631"/>
              <a:ext cx="3361097" cy="1600438"/>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latin typeface="Arial (Body)"/>
                </a:rPr>
                <a:t>One assistant can synthesize speech more qualitatively, another can more accurately and without additional explanations and corrections perform tasks, others can perform a narrower range of tasks, but most accurately and as the user wants. </a:t>
              </a:r>
            </a:p>
          </p:txBody>
        </p:sp>
        <p:pic>
          <p:nvPicPr>
            <p:cNvPr id="24" name="图片 23">
              <a:extLst>
                <a:ext uri="{FF2B5EF4-FFF2-40B4-BE49-F238E27FC236}">
                  <a16:creationId xmlns:a16="http://schemas.microsoft.com/office/drawing/2014/main" id="{CFFB36B3-4844-47B9-A801-32E4AEB4716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a:off x="10248826" y="1857749"/>
              <a:ext cx="475912" cy="528881"/>
            </a:xfrm>
            <a:prstGeom prst="rect">
              <a:avLst/>
            </a:prstGeom>
          </p:spPr>
        </p:pic>
        <p:pic>
          <p:nvPicPr>
            <p:cNvPr id="25" name="图片 24">
              <a:extLst>
                <a:ext uri="{FF2B5EF4-FFF2-40B4-BE49-F238E27FC236}">
                  <a16:creationId xmlns:a16="http://schemas.microsoft.com/office/drawing/2014/main" id="{3C000E53-B4D2-482B-A8C6-74407B7D1DF1}"/>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flipH="1">
              <a:off x="7847125" y="1825224"/>
              <a:ext cx="475913" cy="528882"/>
            </a:xfrm>
            <a:prstGeom prst="rect">
              <a:avLst/>
            </a:prstGeom>
          </p:spPr>
        </p:pic>
      </p:grpSp>
      <p:grpSp>
        <p:nvGrpSpPr>
          <p:cNvPr id="30" name="组合 29">
            <a:extLst>
              <a:ext uri="{FF2B5EF4-FFF2-40B4-BE49-F238E27FC236}">
                <a16:creationId xmlns:a16="http://schemas.microsoft.com/office/drawing/2014/main" id="{76B72D9D-2F39-491B-B417-B256DCE35778}"/>
              </a:ext>
            </a:extLst>
          </p:cNvPr>
          <p:cNvGrpSpPr/>
          <p:nvPr/>
        </p:nvGrpSpPr>
        <p:grpSpPr>
          <a:xfrm>
            <a:off x="1829365" y="4320683"/>
            <a:ext cx="3397181" cy="1300071"/>
            <a:chOff x="7847125" y="1825224"/>
            <a:chExt cx="3397181" cy="1300071"/>
          </a:xfrm>
        </p:grpSpPr>
        <p:sp>
          <p:nvSpPr>
            <p:cNvPr id="31" name="矩形 30">
              <a:extLst>
                <a:ext uri="{FF2B5EF4-FFF2-40B4-BE49-F238E27FC236}">
                  <a16:creationId xmlns:a16="http://schemas.microsoft.com/office/drawing/2014/main" id="{CFCDBFC4-26C9-4C4E-A0C7-FBEA82ACCC62}"/>
                </a:ext>
              </a:extLst>
            </p:cNvPr>
            <p:cNvSpPr/>
            <p:nvPr/>
          </p:nvSpPr>
          <p:spPr>
            <a:xfrm>
              <a:off x="7883209" y="2386631"/>
              <a:ext cx="3361097" cy="738664"/>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latin typeface="Arial (Body)"/>
                </a:rPr>
                <a:t>Obviously, there is no universal assistant who would perform all tasks equally well. </a:t>
              </a:r>
            </a:p>
          </p:txBody>
        </p:sp>
        <p:pic>
          <p:nvPicPr>
            <p:cNvPr id="33" name="图片 32">
              <a:extLst>
                <a:ext uri="{FF2B5EF4-FFF2-40B4-BE49-F238E27FC236}">
                  <a16:creationId xmlns:a16="http://schemas.microsoft.com/office/drawing/2014/main" id="{FC9B9AEB-437C-4467-A1D6-7E454BE91771}"/>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a:off x="10248826" y="1857749"/>
              <a:ext cx="475912" cy="528881"/>
            </a:xfrm>
            <a:prstGeom prst="rect">
              <a:avLst/>
            </a:prstGeom>
          </p:spPr>
        </p:pic>
        <p:pic>
          <p:nvPicPr>
            <p:cNvPr id="34" name="图片 33">
              <a:extLst>
                <a:ext uri="{FF2B5EF4-FFF2-40B4-BE49-F238E27FC236}">
                  <a16:creationId xmlns:a16="http://schemas.microsoft.com/office/drawing/2014/main" id="{E038E1D0-2AFF-4366-90A0-764E46E57B74}"/>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flipH="1">
              <a:off x="7847125" y="1825224"/>
              <a:ext cx="475913" cy="528882"/>
            </a:xfrm>
            <a:prstGeom prst="rect">
              <a:avLst/>
            </a:prstGeom>
          </p:spPr>
        </p:pic>
      </p:grpSp>
    </p:spTree>
    <p:extLst>
      <p:ext uri="{BB962C8B-B14F-4D97-AF65-F5344CB8AC3E}">
        <p14:creationId xmlns:p14="http://schemas.microsoft.com/office/powerpoint/2010/main" val="2819528517"/>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randombar(horizontal)">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anim calcmode="lin" valueType="num">
                                      <p:cBhvr additive="base">
                                        <p:cTn id="21" dur="500" fill="hold"/>
                                        <p:tgtEl>
                                          <p:spTgt spid="16"/>
                                        </p:tgtEl>
                                        <p:attrNameLst>
                                          <p:attrName>ppt_x</p:attrName>
                                        </p:attrNameLst>
                                      </p:cBhvr>
                                      <p:tavLst>
                                        <p:tav tm="0">
                                          <p:val>
                                            <p:strVal val="#ppt_x"/>
                                          </p:val>
                                        </p:tav>
                                        <p:tav tm="100000">
                                          <p:val>
                                            <p:strVal val="#ppt_x"/>
                                          </p:val>
                                        </p:tav>
                                      </p:tavLst>
                                    </p:anim>
                                    <p:anim calcmode="lin" valueType="num">
                                      <p:cBhvr additive="base">
                                        <p:cTn id="2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1000"/>
                                        <p:tgtEl>
                                          <p:spTgt spid="2"/>
                                        </p:tgtEl>
                                      </p:cBhvr>
                                    </p:animEffect>
                                    <p:anim calcmode="lin" valueType="num">
                                      <p:cBhvr>
                                        <p:cTn id="28" dur="1000" fill="hold"/>
                                        <p:tgtEl>
                                          <p:spTgt spid="2"/>
                                        </p:tgtEl>
                                        <p:attrNameLst>
                                          <p:attrName>ppt_x</p:attrName>
                                        </p:attrNameLst>
                                      </p:cBhvr>
                                      <p:tavLst>
                                        <p:tav tm="0">
                                          <p:val>
                                            <p:strVal val="#ppt_x"/>
                                          </p:val>
                                        </p:tav>
                                        <p:tav tm="100000">
                                          <p:val>
                                            <p:strVal val="#ppt_x"/>
                                          </p:val>
                                        </p:tav>
                                      </p:tavLst>
                                    </p:anim>
                                    <p:anim calcmode="lin" valueType="num">
                                      <p:cBhvr>
                                        <p:cTn id="29" dur="1000" fill="hold"/>
                                        <p:tgtEl>
                                          <p:spTgt spid="2"/>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1000"/>
                                        <p:tgtEl>
                                          <p:spTgt spid="30"/>
                                        </p:tgtEl>
                                      </p:cBhvr>
                                    </p:animEffect>
                                    <p:anim calcmode="lin" valueType="num">
                                      <p:cBhvr>
                                        <p:cTn id="33" dur="1000" fill="hold"/>
                                        <p:tgtEl>
                                          <p:spTgt spid="30"/>
                                        </p:tgtEl>
                                        <p:attrNameLst>
                                          <p:attrName>ppt_x</p:attrName>
                                        </p:attrNameLst>
                                      </p:cBhvr>
                                      <p:tavLst>
                                        <p:tav tm="0">
                                          <p:val>
                                            <p:strVal val="#ppt_x"/>
                                          </p:val>
                                        </p:tav>
                                        <p:tav tm="100000">
                                          <p:val>
                                            <p:strVal val="#ppt_x"/>
                                          </p:val>
                                        </p:tav>
                                      </p:tavLst>
                                    </p:anim>
                                    <p:anim calcmode="lin" valueType="num">
                                      <p:cBhvr>
                                        <p:cTn id="34"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BF30D4-5F53-CD3D-CED4-8DB1A822E457}"/>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BC312242-AC56-E726-D645-D826DA8147F1}"/>
              </a:ext>
            </a:extLst>
          </p:cNvPr>
          <p:cNvGrpSpPr/>
          <p:nvPr/>
        </p:nvGrpSpPr>
        <p:grpSpPr>
          <a:xfrm>
            <a:off x="142741" y="115171"/>
            <a:ext cx="5176023" cy="1674587"/>
            <a:chOff x="142741" y="115171"/>
            <a:chExt cx="5176023" cy="1674587"/>
          </a:xfrm>
        </p:grpSpPr>
        <p:pic>
          <p:nvPicPr>
            <p:cNvPr id="6" name="图片 5">
              <a:extLst>
                <a:ext uri="{FF2B5EF4-FFF2-40B4-BE49-F238E27FC236}">
                  <a16:creationId xmlns:a16="http://schemas.microsoft.com/office/drawing/2014/main" id="{4FD5FBD4-98EF-9A40-3DAF-165D899CD989}"/>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4" name="文本框 3">
              <a:extLst>
                <a:ext uri="{FF2B5EF4-FFF2-40B4-BE49-F238E27FC236}">
                  <a16:creationId xmlns:a16="http://schemas.microsoft.com/office/drawing/2014/main" id="{6A53C597-07D2-223B-9CAD-FE112FF6B4BA}"/>
                </a:ext>
              </a:extLst>
            </p:cNvPr>
            <p:cNvSpPr txBox="1"/>
            <p:nvPr/>
          </p:nvSpPr>
          <p:spPr>
            <a:xfrm>
              <a:off x="830507" y="660078"/>
              <a:ext cx="604753"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03</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5" name="文本框 4">
              <a:extLst>
                <a:ext uri="{FF2B5EF4-FFF2-40B4-BE49-F238E27FC236}">
                  <a16:creationId xmlns:a16="http://schemas.microsoft.com/office/drawing/2014/main" id="{270E2484-F807-C460-4A51-36F08218CEAF}"/>
                </a:ext>
              </a:extLst>
            </p:cNvPr>
            <p:cNvSpPr txBox="1"/>
            <p:nvPr/>
          </p:nvSpPr>
          <p:spPr>
            <a:xfrm>
              <a:off x="1670841" y="721633"/>
              <a:ext cx="3647923" cy="523220"/>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Research Objective</a:t>
              </a:r>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pic>
        <p:nvPicPr>
          <p:cNvPr id="8" name="图片 7">
            <a:extLst>
              <a:ext uri="{FF2B5EF4-FFF2-40B4-BE49-F238E27FC236}">
                <a16:creationId xmlns:a16="http://schemas.microsoft.com/office/drawing/2014/main" id="{33310FCA-51FF-ACE6-BC99-1EB27C1B7FA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pic>
        <p:nvPicPr>
          <p:cNvPr id="9" name="图片 8">
            <a:extLst>
              <a:ext uri="{FF2B5EF4-FFF2-40B4-BE49-F238E27FC236}">
                <a16:creationId xmlns:a16="http://schemas.microsoft.com/office/drawing/2014/main" id="{0CC1605F-B61F-A7BD-AA19-2D2EDAA10C3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507770" y="1932019"/>
            <a:ext cx="3475299" cy="3475299"/>
          </a:xfrm>
          <a:prstGeom prst="rect">
            <a:avLst/>
          </a:prstGeom>
        </p:spPr>
      </p:pic>
      <p:grpSp>
        <p:nvGrpSpPr>
          <p:cNvPr id="10" name="组合 9">
            <a:extLst>
              <a:ext uri="{FF2B5EF4-FFF2-40B4-BE49-F238E27FC236}">
                <a16:creationId xmlns:a16="http://schemas.microsoft.com/office/drawing/2014/main" id="{F323B476-DD53-F2DE-9F3E-14D2DCA337D7}"/>
              </a:ext>
            </a:extLst>
          </p:cNvPr>
          <p:cNvGrpSpPr/>
          <p:nvPr/>
        </p:nvGrpSpPr>
        <p:grpSpPr>
          <a:xfrm>
            <a:off x="1784508" y="1561947"/>
            <a:ext cx="3753457" cy="2084303"/>
            <a:chOff x="5459992" y="1708822"/>
            <a:chExt cx="3753457" cy="2084303"/>
          </a:xfrm>
        </p:grpSpPr>
        <p:sp>
          <p:nvSpPr>
            <p:cNvPr id="11" name="Freeform 5">
              <a:extLst>
                <a:ext uri="{FF2B5EF4-FFF2-40B4-BE49-F238E27FC236}">
                  <a16:creationId xmlns:a16="http://schemas.microsoft.com/office/drawing/2014/main" id="{6004D01F-9DF2-FA54-3438-0762565EFA64}"/>
                </a:ext>
              </a:extLst>
            </p:cNvPr>
            <p:cNvSpPr/>
            <p:nvPr/>
          </p:nvSpPr>
          <p:spPr bwMode="auto">
            <a:xfrm>
              <a:off x="5459992" y="1708822"/>
              <a:ext cx="3753457" cy="2049353"/>
            </a:xfrm>
            <a:custGeom>
              <a:avLst/>
              <a:gdLst>
                <a:gd name="T0" fmla="*/ 500 w 30299"/>
                <a:gd name="T1" fmla="*/ 2 h 11303"/>
                <a:gd name="T2" fmla="*/ 5647 w 30299"/>
                <a:gd name="T3" fmla="*/ 2 h 11303"/>
                <a:gd name="T4" fmla="*/ 6172 w 30299"/>
                <a:gd name="T5" fmla="*/ 343 h 11303"/>
                <a:gd name="T6" fmla="*/ 6814 w 30299"/>
                <a:gd name="T7" fmla="*/ 702 h 11303"/>
                <a:gd name="T8" fmla="*/ 29799 w 30299"/>
                <a:gd name="T9" fmla="*/ 702 h 11303"/>
                <a:gd name="T10" fmla="*/ 30299 w 30299"/>
                <a:gd name="T11" fmla="*/ 1202 h 11303"/>
                <a:gd name="T12" fmla="*/ 30299 w 30299"/>
                <a:gd name="T13" fmla="*/ 10803 h 11303"/>
                <a:gd name="T14" fmla="*/ 29799 w 30299"/>
                <a:gd name="T15" fmla="*/ 11303 h 11303"/>
                <a:gd name="T16" fmla="*/ 500 w 30299"/>
                <a:gd name="T17" fmla="*/ 11303 h 11303"/>
                <a:gd name="T18" fmla="*/ 0 w 30299"/>
                <a:gd name="T19" fmla="*/ 10803 h 11303"/>
                <a:gd name="T20" fmla="*/ 0 w 30299"/>
                <a:gd name="T21" fmla="*/ 502 h 11303"/>
                <a:gd name="T22" fmla="*/ 500 w 30299"/>
                <a:gd name="T23" fmla="*/ 2 h 11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299" h="11303">
                  <a:moveTo>
                    <a:pt x="500" y="2"/>
                  </a:moveTo>
                  <a:lnTo>
                    <a:pt x="5647" y="2"/>
                  </a:lnTo>
                  <a:cubicBezTo>
                    <a:pt x="5881" y="0"/>
                    <a:pt x="6022" y="193"/>
                    <a:pt x="6172" y="343"/>
                  </a:cubicBezTo>
                  <a:cubicBezTo>
                    <a:pt x="6390" y="560"/>
                    <a:pt x="6467" y="729"/>
                    <a:pt x="6814" y="702"/>
                  </a:cubicBezTo>
                  <a:lnTo>
                    <a:pt x="29799" y="702"/>
                  </a:lnTo>
                  <a:cubicBezTo>
                    <a:pt x="30074" y="702"/>
                    <a:pt x="30299" y="927"/>
                    <a:pt x="30299" y="1202"/>
                  </a:cubicBezTo>
                  <a:lnTo>
                    <a:pt x="30299" y="10803"/>
                  </a:lnTo>
                  <a:cubicBezTo>
                    <a:pt x="30299" y="11078"/>
                    <a:pt x="30074" y="11303"/>
                    <a:pt x="29799" y="11303"/>
                  </a:cubicBezTo>
                  <a:lnTo>
                    <a:pt x="500" y="11303"/>
                  </a:lnTo>
                  <a:cubicBezTo>
                    <a:pt x="225" y="11303"/>
                    <a:pt x="0" y="11078"/>
                    <a:pt x="0" y="10803"/>
                  </a:cubicBezTo>
                  <a:lnTo>
                    <a:pt x="0" y="502"/>
                  </a:lnTo>
                  <a:cubicBezTo>
                    <a:pt x="0" y="227"/>
                    <a:pt x="225" y="2"/>
                    <a:pt x="500" y="2"/>
                  </a:cubicBezTo>
                  <a:close/>
                </a:path>
              </a:pathLst>
            </a:custGeom>
            <a:solidFill>
              <a:srgbClr val="8AC9F2">
                <a:alpha val="14902"/>
              </a:srgbClr>
            </a:solidFill>
            <a:ln w="19050" cap="flat">
              <a:solidFill>
                <a:srgbClr val="8AC9F2"/>
              </a:solidFill>
              <a:prstDash val="solid"/>
              <a:miter lim="800000"/>
            </a:ln>
          </p:spPr>
          <p:txBody>
            <a:bodyPr vert="horz" wrap="square" lIns="91440" tIns="45720" rIns="91440" bIns="45720" numCol="1" anchor="t" anchorCtr="0" compatLnSpc="1"/>
            <a:lstStyle/>
            <a:p>
              <a:endParaRPr lang="zh-CN" altLang="en-US" dirty="0">
                <a:cs typeface="+mn-ea"/>
                <a:sym typeface="+mn-lt"/>
              </a:endParaRPr>
            </a:p>
          </p:txBody>
        </p:sp>
        <p:sp>
          <p:nvSpPr>
            <p:cNvPr id="12" name="矩形 11">
              <a:extLst>
                <a:ext uri="{FF2B5EF4-FFF2-40B4-BE49-F238E27FC236}">
                  <a16:creationId xmlns:a16="http://schemas.microsoft.com/office/drawing/2014/main" id="{8F6951EC-E78B-3122-6A3E-680653A1EFDA}"/>
                </a:ext>
              </a:extLst>
            </p:cNvPr>
            <p:cNvSpPr/>
            <p:nvPr/>
          </p:nvSpPr>
          <p:spPr>
            <a:xfrm>
              <a:off x="5489737" y="1761800"/>
              <a:ext cx="3361097" cy="2031325"/>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latin typeface="Arial (Body)"/>
                </a:rPr>
                <a:t>Since all systems are based on machine learning methods and use for their creation huge amounts of data collected from various sources and then trained on them, an important role is played by the source of this data, be it search systems, various information sources or social networks. </a:t>
              </a:r>
            </a:p>
          </p:txBody>
        </p:sp>
        <p:pic>
          <p:nvPicPr>
            <p:cNvPr id="14" name="图片 13">
              <a:extLst>
                <a:ext uri="{FF2B5EF4-FFF2-40B4-BE49-F238E27FC236}">
                  <a16:creationId xmlns:a16="http://schemas.microsoft.com/office/drawing/2014/main" id="{18EAC7A4-3D3A-273B-0863-33695BDC5411}"/>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a:off x="8021788" y="1986448"/>
              <a:ext cx="475912" cy="528881"/>
            </a:xfrm>
            <a:prstGeom prst="rect">
              <a:avLst/>
            </a:prstGeom>
          </p:spPr>
        </p:pic>
        <p:pic>
          <p:nvPicPr>
            <p:cNvPr id="15" name="图片 14">
              <a:extLst>
                <a:ext uri="{FF2B5EF4-FFF2-40B4-BE49-F238E27FC236}">
                  <a16:creationId xmlns:a16="http://schemas.microsoft.com/office/drawing/2014/main" id="{24D17A91-C72E-AB1D-426F-778D3A1660F8}"/>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flipH="1">
              <a:off x="5620087" y="1953923"/>
              <a:ext cx="475913" cy="528882"/>
            </a:xfrm>
            <a:prstGeom prst="rect">
              <a:avLst/>
            </a:prstGeom>
          </p:spPr>
        </p:pic>
      </p:grpSp>
      <p:grpSp>
        <p:nvGrpSpPr>
          <p:cNvPr id="16" name="组合 15">
            <a:extLst>
              <a:ext uri="{FF2B5EF4-FFF2-40B4-BE49-F238E27FC236}">
                <a16:creationId xmlns:a16="http://schemas.microsoft.com/office/drawing/2014/main" id="{F52FAAA7-8E91-E957-DFCE-3E1A78BDE344}"/>
              </a:ext>
            </a:extLst>
          </p:cNvPr>
          <p:cNvGrpSpPr/>
          <p:nvPr/>
        </p:nvGrpSpPr>
        <p:grpSpPr>
          <a:xfrm>
            <a:off x="7180240" y="4075582"/>
            <a:ext cx="3753457" cy="2049353"/>
            <a:chOff x="5459992" y="1708822"/>
            <a:chExt cx="3753457" cy="2049353"/>
          </a:xfrm>
        </p:grpSpPr>
        <p:sp>
          <p:nvSpPr>
            <p:cNvPr id="17" name="Freeform 5">
              <a:extLst>
                <a:ext uri="{FF2B5EF4-FFF2-40B4-BE49-F238E27FC236}">
                  <a16:creationId xmlns:a16="http://schemas.microsoft.com/office/drawing/2014/main" id="{C4567BC5-A382-DDFE-C395-42A008D7797F}"/>
                </a:ext>
              </a:extLst>
            </p:cNvPr>
            <p:cNvSpPr/>
            <p:nvPr/>
          </p:nvSpPr>
          <p:spPr bwMode="auto">
            <a:xfrm>
              <a:off x="5459992" y="1708822"/>
              <a:ext cx="3753457" cy="2049353"/>
            </a:xfrm>
            <a:custGeom>
              <a:avLst/>
              <a:gdLst>
                <a:gd name="T0" fmla="*/ 500 w 30299"/>
                <a:gd name="T1" fmla="*/ 2 h 11303"/>
                <a:gd name="T2" fmla="*/ 5647 w 30299"/>
                <a:gd name="T3" fmla="*/ 2 h 11303"/>
                <a:gd name="T4" fmla="*/ 6172 w 30299"/>
                <a:gd name="T5" fmla="*/ 343 h 11303"/>
                <a:gd name="T6" fmla="*/ 6814 w 30299"/>
                <a:gd name="T7" fmla="*/ 702 h 11303"/>
                <a:gd name="T8" fmla="*/ 29799 w 30299"/>
                <a:gd name="T9" fmla="*/ 702 h 11303"/>
                <a:gd name="T10" fmla="*/ 30299 w 30299"/>
                <a:gd name="T11" fmla="*/ 1202 h 11303"/>
                <a:gd name="T12" fmla="*/ 30299 w 30299"/>
                <a:gd name="T13" fmla="*/ 10803 h 11303"/>
                <a:gd name="T14" fmla="*/ 29799 w 30299"/>
                <a:gd name="T15" fmla="*/ 11303 h 11303"/>
                <a:gd name="T16" fmla="*/ 500 w 30299"/>
                <a:gd name="T17" fmla="*/ 11303 h 11303"/>
                <a:gd name="T18" fmla="*/ 0 w 30299"/>
                <a:gd name="T19" fmla="*/ 10803 h 11303"/>
                <a:gd name="T20" fmla="*/ 0 w 30299"/>
                <a:gd name="T21" fmla="*/ 502 h 11303"/>
                <a:gd name="T22" fmla="*/ 500 w 30299"/>
                <a:gd name="T23" fmla="*/ 2 h 11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299" h="11303">
                  <a:moveTo>
                    <a:pt x="500" y="2"/>
                  </a:moveTo>
                  <a:lnTo>
                    <a:pt x="5647" y="2"/>
                  </a:lnTo>
                  <a:cubicBezTo>
                    <a:pt x="5881" y="0"/>
                    <a:pt x="6022" y="193"/>
                    <a:pt x="6172" y="343"/>
                  </a:cubicBezTo>
                  <a:cubicBezTo>
                    <a:pt x="6390" y="560"/>
                    <a:pt x="6467" y="729"/>
                    <a:pt x="6814" y="702"/>
                  </a:cubicBezTo>
                  <a:lnTo>
                    <a:pt x="29799" y="702"/>
                  </a:lnTo>
                  <a:cubicBezTo>
                    <a:pt x="30074" y="702"/>
                    <a:pt x="30299" y="927"/>
                    <a:pt x="30299" y="1202"/>
                  </a:cubicBezTo>
                  <a:lnTo>
                    <a:pt x="30299" y="10803"/>
                  </a:lnTo>
                  <a:cubicBezTo>
                    <a:pt x="30299" y="11078"/>
                    <a:pt x="30074" y="11303"/>
                    <a:pt x="29799" y="11303"/>
                  </a:cubicBezTo>
                  <a:lnTo>
                    <a:pt x="500" y="11303"/>
                  </a:lnTo>
                  <a:cubicBezTo>
                    <a:pt x="225" y="11303"/>
                    <a:pt x="0" y="11078"/>
                    <a:pt x="0" y="10803"/>
                  </a:cubicBezTo>
                  <a:lnTo>
                    <a:pt x="0" y="502"/>
                  </a:lnTo>
                  <a:cubicBezTo>
                    <a:pt x="0" y="227"/>
                    <a:pt x="225" y="2"/>
                    <a:pt x="500" y="2"/>
                  </a:cubicBezTo>
                  <a:close/>
                </a:path>
              </a:pathLst>
            </a:custGeom>
            <a:solidFill>
              <a:srgbClr val="8AC9F2">
                <a:alpha val="14902"/>
              </a:srgbClr>
            </a:solidFill>
            <a:ln w="19050" cap="flat">
              <a:solidFill>
                <a:srgbClr val="8AC9F2"/>
              </a:solidFill>
              <a:prstDash val="solid"/>
              <a:miter lim="800000"/>
            </a:ln>
          </p:spPr>
          <p:txBody>
            <a:bodyPr vert="horz" wrap="square" lIns="91440" tIns="45720" rIns="91440" bIns="45720" numCol="1" anchor="t" anchorCtr="0" compatLnSpc="1"/>
            <a:lstStyle/>
            <a:p>
              <a:endParaRPr lang="zh-CN" altLang="en-US" dirty="0">
                <a:cs typeface="+mn-ea"/>
                <a:sym typeface="+mn-lt"/>
              </a:endParaRPr>
            </a:p>
          </p:txBody>
        </p:sp>
        <p:sp>
          <p:nvSpPr>
            <p:cNvPr id="18" name="矩形 17">
              <a:extLst>
                <a:ext uri="{FF2B5EF4-FFF2-40B4-BE49-F238E27FC236}">
                  <a16:creationId xmlns:a16="http://schemas.microsoft.com/office/drawing/2014/main" id="{D9D70AC2-C507-3156-3C7A-8FF50F666962}"/>
                </a:ext>
              </a:extLst>
            </p:cNvPr>
            <p:cNvSpPr/>
            <p:nvPr/>
          </p:nvSpPr>
          <p:spPr>
            <a:xfrm>
              <a:off x="5656171" y="2515330"/>
              <a:ext cx="3361097" cy="1169551"/>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latin typeface="Arial (Body)"/>
                </a:rPr>
                <a:t>Despite the different approaches to learning, different algorithms and techniques, the principle of building such systems remain approximately the same.</a:t>
              </a:r>
            </a:p>
          </p:txBody>
        </p:sp>
        <p:pic>
          <p:nvPicPr>
            <p:cNvPr id="20" name="图片 19">
              <a:extLst>
                <a:ext uri="{FF2B5EF4-FFF2-40B4-BE49-F238E27FC236}">
                  <a16:creationId xmlns:a16="http://schemas.microsoft.com/office/drawing/2014/main" id="{D16D703E-0B11-8E53-EC84-3CCAA79A8A0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a:off x="8021788" y="1986448"/>
              <a:ext cx="475912" cy="528881"/>
            </a:xfrm>
            <a:prstGeom prst="rect">
              <a:avLst/>
            </a:prstGeom>
          </p:spPr>
        </p:pic>
        <p:pic>
          <p:nvPicPr>
            <p:cNvPr id="21" name="图片 20">
              <a:extLst>
                <a:ext uri="{FF2B5EF4-FFF2-40B4-BE49-F238E27FC236}">
                  <a16:creationId xmlns:a16="http://schemas.microsoft.com/office/drawing/2014/main" id="{7C8414B4-64C0-5048-DE96-AC17F3126D3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flipH="1">
              <a:off x="5620087" y="1953923"/>
              <a:ext cx="475913" cy="528882"/>
            </a:xfrm>
            <a:prstGeom prst="rect">
              <a:avLst/>
            </a:prstGeom>
          </p:spPr>
        </p:pic>
      </p:grpSp>
      <p:grpSp>
        <p:nvGrpSpPr>
          <p:cNvPr id="2" name="组合 1">
            <a:extLst>
              <a:ext uri="{FF2B5EF4-FFF2-40B4-BE49-F238E27FC236}">
                <a16:creationId xmlns:a16="http://schemas.microsoft.com/office/drawing/2014/main" id="{59834F36-11BE-BF7B-8F45-15F389A00D2A}"/>
              </a:ext>
            </a:extLst>
          </p:cNvPr>
          <p:cNvGrpSpPr/>
          <p:nvPr/>
        </p:nvGrpSpPr>
        <p:grpSpPr>
          <a:xfrm>
            <a:off x="7816248" y="983243"/>
            <a:ext cx="3397181" cy="2808176"/>
            <a:chOff x="7847125" y="1825224"/>
            <a:chExt cx="3397181" cy="2808176"/>
          </a:xfrm>
        </p:grpSpPr>
        <p:sp>
          <p:nvSpPr>
            <p:cNvPr id="22" name="矩形 21">
              <a:extLst>
                <a:ext uri="{FF2B5EF4-FFF2-40B4-BE49-F238E27FC236}">
                  <a16:creationId xmlns:a16="http://schemas.microsoft.com/office/drawing/2014/main" id="{D4F01D71-CC65-E8BC-1C66-33B878D88713}"/>
                </a:ext>
              </a:extLst>
            </p:cNvPr>
            <p:cNvSpPr/>
            <p:nvPr/>
          </p:nvSpPr>
          <p:spPr>
            <a:xfrm>
              <a:off x="7883209" y="2386631"/>
              <a:ext cx="3361097" cy="2246769"/>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latin typeface="Arial (Body)"/>
                </a:rPr>
                <a:t>The technologies that are used to create intelligent systems of interaction with a human by his natural language. The main technologies are voice activation, automatic speech recognition, Teach-To-Speech, voice biometrics, dialogue manager, natural language understanding and named entity recognition</a:t>
              </a:r>
            </a:p>
          </p:txBody>
        </p:sp>
        <p:pic>
          <p:nvPicPr>
            <p:cNvPr id="24" name="图片 23">
              <a:extLst>
                <a:ext uri="{FF2B5EF4-FFF2-40B4-BE49-F238E27FC236}">
                  <a16:creationId xmlns:a16="http://schemas.microsoft.com/office/drawing/2014/main" id="{1AF03817-B774-0283-45D7-78CA9A3D0BCE}"/>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a:off x="10248826" y="1857749"/>
              <a:ext cx="475912" cy="528881"/>
            </a:xfrm>
            <a:prstGeom prst="rect">
              <a:avLst/>
            </a:prstGeom>
          </p:spPr>
        </p:pic>
        <p:pic>
          <p:nvPicPr>
            <p:cNvPr id="25" name="图片 24">
              <a:extLst>
                <a:ext uri="{FF2B5EF4-FFF2-40B4-BE49-F238E27FC236}">
                  <a16:creationId xmlns:a16="http://schemas.microsoft.com/office/drawing/2014/main" id="{42AC1B9A-1366-57A9-1D29-2BDF9FFD48D6}"/>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flipH="1">
              <a:off x="7847125" y="1825224"/>
              <a:ext cx="475913" cy="528882"/>
            </a:xfrm>
            <a:prstGeom prst="rect">
              <a:avLst/>
            </a:prstGeom>
          </p:spPr>
        </p:pic>
      </p:grpSp>
      <p:grpSp>
        <p:nvGrpSpPr>
          <p:cNvPr id="30" name="组合 29">
            <a:extLst>
              <a:ext uri="{FF2B5EF4-FFF2-40B4-BE49-F238E27FC236}">
                <a16:creationId xmlns:a16="http://schemas.microsoft.com/office/drawing/2014/main" id="{986494BF-1CC3-2FAE-6926-2BE5BD58705A}"/>
              </a:ext>
            </a:extLst>
          </p:cNvPr>
          <p:cNvGrpSpPr/>
          <p:nvPr/>
        </p:nvGrpSpPr>
        <p:grpSpPr>
          <a:xfrm>
            <a:off x="1829365" y="4320683"/>
            <a:ext cx="3397181" cy="1515514"/>
            <a:chOff x="7847125" y="1825224"/>
            <a:chExt cx="3397181" cy="1515514"/>
          </a:xfrm>
        </p:grpSpPr>
        <p:sp>
          <p:nvSpPr>
            <p:cNvPr id="31" name="矩形 30">
              <a:extLst>
                <a:ext uri="{FF2B5EF4-FFF2-40B4-BE49-F238E27FC236}">
                  <a16:creationId xmlns:a16="http://schemas.microsoft.com/office/drawing/2014/main" id="{6E7BD31F-4F74-FA36-04BB-D698753B21D9}"/>
                </a:ext>
              </a:extLst>
            </p:cNvPr>
            <p:cNvSpPr/>
            <p:nvPr/>
          </p:nvSpPr>
          <p:spPr>
            <a:xfrm>
              <a:off x="7883209" y="2386631"/>
              <a:ext cx="3361097" cy="954107"/>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latin typeface="Arial (Body)"/>
                </a:rPr>
                <a:t>The amount of information from different sources determines the nature of the assistant, which can result as a result. </a:t>
              </a:r>
            </a:p>
          </p:txBody>
        </p:sp>
        <p:pic>
          <p:nvPicPr>
            <p:cNvPr id="33" name="图片 32">
              <a:extLst>
                <a:ext uri="{FF2B5EF4-FFF2-40B4-BE49-F238E27FC236}">
                  <a16:creationId xmlns:a16="http://schemas.microsoft.com/office/drawing/2014/main" id="{82EDD9F6-122A-7EBF-0E75-A817A091501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a:off x="10248826" y="1857749"/>
              <a:ext cx="475912" cy="528881"/>
            </a:xfrm>
            <a:prstGeom prst="rect">
              <a:avLst/>
            </a:prstGeom>
          </p:spPr>
        </p:pic>
        <p:pic>
          <p:nvPicPr>
            <p:cNvPr id="34" name="图片 33">
              <a:extLst>
                <a:ext uri="{FF2B5EF4-FFF2-40B4-BE49-F238E27FC236}">
                  <a16:creationId xmlns:a16="http://schemas.microsoft.com/office/drawing/2014/main" id="{DAB9E593-C1B2-1B97-9F1D-E356741449B5}"/>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flipH="1">
              <a:off x="7847125" y="1825224"/>
              <a:ext cx="475913" cy="528882"/>
            </a:xfrm>
            <a:prstGeom prst="rect">
              <a:avLst/>
            </a:prstGeom>
          </p:spPr>
        </p:pic>
      </p:grpSp>
    </p:spTree>
    <p:extLst>
      <p:ext uri="{BB962C8B-B14F-4D97-AF65-F5344CB8AC3E}">
        <p14:creationId xmlns:p14="http://schemas.microsoft.com/office/powerpoint/2010/main" val="680011801"/>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randombar(horizontal)">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anim calcmode="lin" valueType="num">
                                      <p:cBhvr additive="base">
                                        <p:cTn id="21" dur="500" fill="hold"/>
                                        <p:tgtEl>
                                          <p:spTgt spid="16"/>
                                        </p:tgtEl>
                                        <p:attrNameLst>
                                          <p:attrName>ppt_x</p:attrName>
                                        </p:attrNameLst>
                                      </p:cBhvr>
                                      <p:tavLst>
                                        <p:tav tm="0">
                                          <p:val>
                                            <p:strVal val="#ppt_x"/>
                                          </p:val>
                                        </p:tav>
                                        <p:tav tm="100000">
                                          <p:val>
                                            <p:strVal val="#ppt_x"/>
                                          </p:val>
                                        </p:tav>
                                      </p:tavLst>
                                    </p:anim>
                                    <p:anim calcmode="lin" valueType="num">
                                      <p:cBhvr additive="base">
                                        <p:cTn id="2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1000"/>
                                        <p:tgtEl>
                                          <p:spTgt spid="2"/>
                                        </p:tgtEl>
                                      </p:cBhvr>
                                    </p:animEffect>
                                    <p:anim calcmode="lin" valueType="num">
                                      <p:cBhvr>
                                        <p:cTn id="28" dur="1000" fill="hold"/>
                                        <p:tgtEl>
                                          <p:spTgt spid="2"/>
                                        </p:tgtEl>
                                        <p:attrNameLst>
                                          <p:attrName>ppt_x</p:attrName>
                                        </p:attrNameLst>
                                      </p:cBhvr>
                                      <p:tavLst>
                                        <p:tav tm="0">
                                          <p:val>
                                            <p:strVal val="#ppt_x"/>
                                          </p:val>
                                        </p:tav>
                                        <p:tav tm="100000">
                                          <p:val>
                                            <p:strVal val="#ppt_x"/>
                                          </p:val>
                                        </p:tav>
                                      </p:tavLst>
                                    </p:anim>
                                    <p:anim calcmode="lin" valueType="num">
                                      <p:cBhvr>
                                        <p:cTn id="29" dur="1000" fill="hold"/>
                                        <p:tgtEl>
                                          <p:spTgt spid="2"/>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1000"/>
                                        <p:tgtEl>
                                          <p:spTgt spid="30"/>
                                        </p:tgtEl>
                                      </p:cBhvr>
                                    </p:animEffect>
                                    <p:anim calcmode="lin" valueType="num">
                                      <p:cBhvr>
                                        <p:cTn id="33" dur="1000" fill="hold"/>
                                        <p:tgtEl>
                                          <p:spTgt spid="30"/>
                                        </p:tgtEl>
                                        <p:attrNameLst>
                                          <p:attrName>ppt_x</p:attrName>
                                        </p:attrNameLst>
                                      </p:cBhvr>
                                      <p:tavLst>
                                        <p:tav tm="0">
                                          <p:val>
                                            <p:strVal val="#ppt_x"/>
                                          </p:val>
                                        </p:tav>
                                        <p:tav tm="100000">
                                          <p:val>
                                            <p:strVal val="#ppt_x"/>
                                          </p:val>
                                        </p:tav>
                                      </p:tavLst>
                                    </p:anim>
                                    <p:anim calcmode="lin" valueType="num">
                                      <p:cBhvr>
                                        <p:cTn id="34"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6B2190D6-DA68-49D9-BC74-C3D2D45EABE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23230" y="279363"/>
            <a:ext cx="12041529" cy="6096000"/>
          </a:xfrm>
          <a:prstGeom prst="rect">
            <a:avLst/>
          </a:prstGeom>
        </p:spPr>
      </p:pic>
      <p:sp>
        <p:nvSpPr>
          <p:cNvPr id="2" name="直角三角形 1">
            <a:extLst>
              <a:ext uri="{FF2B5EF4-FFF2-40B4-BE49-F238E27FC236}">
                <a16:creationId xmlns:a16="http://schemas.microsoft.com/office/drawing/2014/main" id="{81A8968E-CA28-4462-B524-0D077240D1D5}"/>
              </a:ext>
            </a:extLst>
          </p:cNvPr>
          <p:cNvSpPr/>
          <p:nvPr/>
        </p:nvSpPr>
        <p:spPr>
          <a:xfrm flipH="1" flipV="1">
            <a:off x="10536821" y="0"/>
            <a:ext cx="1655179" cy="1545219"/>
          </a:xfrm>
          <a:prstGeom prst="rtTriangle">
            <a:avLst/>
          </a:prstGeom>
          <a:solidFill>
            <a:srgbClr val="96172D">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文本框 22">
            <a:extLst>
              <a:ext uri="{FF2B5EF4-FFF2-40B4-BE49-F238E27FC236}">
                <a16:creationId xmlns:a16="http://schemas.microsoft.com/office/drawing/2014/main" id="{654B535E-51CD-482D-853B-17C2FC501CE7}"/>
              </a:ext>
            </a:extLst>
          </p:cNvPr>
          <p:cNvSpPr txBox="1"/>
          <p:nvPr/>
        </p:nvSpPr>
        <p:spPr>
          <a:xfrm>
            <a:off x="3535606" y="2967335"/>
            <a:ext cx="6057573" cy="923330"/>
          </a:xfrm>
          <a:prstGeom prst="rect">
            <a:avLst/>
          </a:prstGeom>
          <a:noFill/>
        </p:spPr>
        <p:txBody>
          <a:bodyPr vert="horz" wrap="square" rtlCol="0">
            <a:spAutoFit/>
          </a:bodyPr>
          <a:lstStyle/>
          <a:p>
            <a:r>
              <a:rPr lang="en-US" altLang="zh-CN" sz="5400" b="1">
                <a:solidFill>
                  <a:srgbClr val="8AC9F2"/>
                </a:solidFill>
                <a:effectLst>
                  <a:outerShdw blurRad="38100" dist="38100" dir="2700000" algn="tl">
                    <a:srgbClr val="000000">
                      <a:alpha val="43137"/>
                    </a:srgbClr>
                  </a:outerShdw>
                </a:effectLst>
                <a:cs typeface="+mn-ea"/>
                <a:sym typeface="+mn-lt"/>
              </a:rPr>
              <a:t>Proposed System</a:t>
            </a:r>
            <a:endParaRPr lang="en-US" altLang="zh-CN" sz="5400" b="1" dirty="0">
              <a:solidFill>
                <a:srgbClr val="8AC9F2"/>
              </a:solidFill>
              <a:effectLst>
                <a:outerShdw blurRad="38100" dist="38100" dir="2700000" algn="tl">
                  <a:srgbClr val="000000">
                    <a:alpha val="43137"/>
                  </a:srgbClr>
                </a:outerShdw>
              </a:effectLst>
              <a:cs typeface="+mn-ea"/>
              <a:sym typeface="+mn-lt"/>
            </a:endParaRPr>
          </a:p>
        </p:txBody>
      </p:sp>
      <p:grpSp>
        <p:nvGrpSpPr>
          <p:cNvPr id="25" name="组合 24">
            <a:extLst>
              <a:ext uri="{FF2B5EF4-FFF2-40B4-BE49-F238E27FC236}">
                <a16:creationId xmlns:a16="http://schemas.microsoft.com/office/drawing/2014/main" id="{7C7B49B9-E6A4-4F40-B958-4C25D74CFCC9}"/>
              </a:ext>
            </a:extLst>
          </p:cNvPr>
          <p:cNvGrpSpPr/>
          <p:nvPr/>
        </p:nvGrpSpPr>
        <p:grpSpPr>
          <a:xfrm flipH="1">
            <a:off x="3535606" y="2103698"/>
            <a:ext cx="3829895" cy="581629"/>
            <a:chOff x="204786" y="159327"/>
            <a:chExt cx="11782427" cy="918137"/>
          </a:xfrm>
        </p:grpSpPr>
        <p:cxnSp>
          <p:nvCxnSpPr>
            <p:cNvPr id="26" name="直接连接符 25">
              <a:extLst>
                <a:ext uri="{FF2B5EF4-FFF2-40B4-BE49-F238E27FC236}">
                  <a16:creationId xmlns:a16="http://schemas.microsoft.com/office/drawing/2014/main" id="{A202BDD7-9EE6-4474-8C07-0299A5DEAFB5}"/>
                </a:ext>
              </a:extLst>
            </p:cNvPr>
            <p:cNvCxnSpPr/>
            <p:nvPr userDrawn="1"/>
          </p:nvCxnSpPr>
          <p:spPr>
            <a:xfrm flipH="1">
              <a:off x="6697926" y="234950"/>
              <a:ext cx="5289287" cy="0"/>
            </a:xfrm>
            <a:prstGeom prst="line">
              <a:avLst/>
            </a:prstGeom>
            <a:ln w="28575">
              <a:solidFill>
                <a:srgbClr val="8AC9F2"/>
              </a:solidFill>
            </a:ln>
          </p:spPr>
          <p:style>
            <a:lnRef idx="1">
              <a:schemeClr val="accent1"/>
            </a:lnRef>
            <a:fillRef idx="0">
              <a:schemeClr val="accent1"/>
            </a:fillRef>
            <a:effectRef idx="0">
              <a:schemeClr val="accent1"/>
            </a:effectRef>
            <a:fontRef idx="minor">
              <a:schemeClr val="tx1"/>
            </a:fontRef>
          </p:style>
        </p:cxnSp>
        <p:sp>
          <p:nvSpPr>
            <p:cNvPr id="27" name="任意多边形 5">
              <a:extLst>
                <a:ext uri="{FF2B5EF4-FFF2-40B4-BE49-F238E27FC236}">
                  <a16:creationId xmlns:a16="http://schemas.microsoft.com/office/drawing/2014/main" id="{12B8DC25-0E1A-486A-9D56-6BCFDED46765}"/>
                </a:ext>
              </a:extLst>
            </p:cNvPr>
            <p:cNvSpPr/>
            <p:nvPr userDrawn="1"/>
          </p:nvSpPr>
          <p:spPr>
            <a:xfrm flipH="1">
              <a:off x="204786" y="596611"/>
              <a:ext cx="11772553" cy="287015"/>
            </a:xfrm>
            <a:custGeom>
              <a:avLst/>
              <a:gdLst>
                <a:gd name="connsiteX0" fmla="*/ 0 w 11702472"/>
                <a:gd name="connsiteY0" fmla="*/ 0 h 628073"/>
                <a:gd name="connsiteX1" fmla="*/ 5181600 w 11702472"/>
                <a:gd name="connsiteY1" fmla="*/ 0 h 628073"/>
                <a:gd name="connsiteX2" fmla="*/ 6068291 w 11702472"/>
                <a:gd name="connsiteY2" fmla="*/ 628073 h 628073"/>
                <a:gd name="connsiteX3" fmla="*/ 11702472 w 11702472"/>
                <a:gd name="connsiteY3" fmla="*/ 628073 h 628073"/>
              </a:gdLst>
              <a:ahLst/>
              <a:cxnLst>
                <a:cxn ang="0">
                  <a:pos x="connsiteX0" y="connsiteY0"/>
                </a:cxn>
                <a:cxn ang="0">
                  <a:pos x="connsiteX1" y="connsiteY1"/>
                </a:cxn>
                <a:cxn ang="0">
                  <a:pos x="connsiteX2" y="connsiteY2"/>
                </a:cxn>
                <a:cxn ang="0">
                  <a:pos x="connsiteX3" y="connsiteY3"/>
                </a:cxn>
              </a:cxnLst>
              <a:rect l="l" t="t" r="r" b="b"/>
              <a:pathLst>
                <a:path w="11702472" h="628073">
                  <a:moveTo>
                    <a:pt x="0" y="0"/>
                  </a:moveTo>
                  <a:lnTo>
                    <a:pt x="5181600" y="0"/>
                  </a:lnTo>
                  <a:lnTo>
                    <a:pt x="6068291" y="628073"/>
                  </a:lnTo>
                  <a:lnTo>
                    <a:pt x="11702472" y="628073"/>
                  </a:lnTo>
                </a:path>
              </a:pathLst>
            </a:custGeom>
            <a:ln w="28575">
              <a:solidFill>
                <a:srgbClr val="8AC9F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cxnSp>
          <p:nvCxnSpPr>
            <p:cNvPr id="28" name="直接连接符 27">
              <a:extLst>
                <a:ext uri="{FF2B5EF4-FFF2-40B4-BE49-F238E27FC236}">
                  <a16:creationId xmlns:a16="http://schemas.microsoft.com/office/drawing/2014/main" id="{7BA281FC-B9E3-4AAD-8DFB-A96DBB07D9CD}"/>
                </a:ext>
              </a:extLst>
            </p:cNvPr>
            <p:cNvCxnSpPr/>
            <p:nvPr userDrawn="1"/>
          </p:nvCxnSpPr>
          <p:spPr>
            <a:xfrm flipH="1">
              <a:off x="204787" y="1033735"/>
              <a:ext cx="5696378" cy="0"/>
            </a:xfrm>
            <a:prstGeom prst="line">
              <a:avLst/>
            </a:prstGeom>
            <a:ln w="28575">
              <a:solidFill>
                <a:srgbClr val="8AC9F2"/>
              </a:solidFill>
            </a:ln>
          </p:spPr>
          <p:style>
            <a:lnRef idx="1">
              <a:schemeClr val="accent1"/>
            </a:lnRef>
            <a:fillRef idx="0">
              <a:schemeClr val="accent1"/>
            </a:fillRef>
            <a:effectRef idx="0">
              <a:schemeClr val="accent1"/>
            </a:effectRef>
            <a:fontRef idx="minor">
              <a:schemeClr val="tx1"/>
            </a:fontRef>
          </p:style>
        </p:cxnSp>
        <p:sp>
          <p:nvSpPr>
            <p:cNvPr id="29" name="矩形 28">
              <a:extLst>
                <a:ext uri="{FF2B5EF4-FFF2-40B4-BE49-F238E27FC236}">
                  <a16:creationId xmlns:a16="http://schemas.microsoft.com/office/drawing/2014/main" id="{EE3856D4-45C4-458B-87D5-F37AEEA76182}"/>
                </a:ext>
              </a:extLst>
            </p:cNvPr>
            <p:cNvSpPr/>
            <p:nvPr userDrawn="1"/>
          </p:nvSpPr>
          <p:spPr>
            <a:xfrm flipH="1">
              <a:off x="10938182" y="159327"/>
              <a:ext cx="622542" cy="157018"/>
            </a:xfrm>
            <a:prstGeom prst="rect">
              <a:avLst/>
            </a:prstGeom>
            <a:solidFill>
              <a:srgbClr val="8AC9F2"/>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0" name="矩形 29">
              <a:extLst>
                <a:ext uri="{FF2B5EF4-FFF2-40B4-BE49-F238E27FC236}">
                  <a16:creationId xmlns:a16="http://schemas.microsoft.com/office/drawing/2014/main" id="{1FF86D5D-D6AC-44F8-B792-CC1D14C740A0}"/>
                </a:ext>
              </a:extLst>
            </p:cNvPr>
            <p:cNvSpPr/>
            <p:nvPr userDrawn="1"/>
          </p:nvSpPr>
          <p:spPr>
            <a:xfrm flipH="1">
              <a:off x="472605" y="984664"/>
              <a:ext cx="1898478" cy="92800"/>
            </a:xfrm>
            <a:prstGeom prst="rect">
              <a:avLst/>
            </a:prstGeom>
            <a:solidFill>
              <a:srgbClr val="8AC9F2"/>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1" name="矩形 30">
              <a:extLst>
                <a:ext uri="{FF2B5EF4-FFF2-40B4-BE49-F238E27FC236}">
                  <a16:creationId xmlns:a16="http://schemas.microsoft.com/office/drawing/2014/main" id="{FF190DAE-C56B-46D0-B365-9E9FFFBF3DCD}"/>
                </a:ext>
              </a:extLst>
            </p:cNvPr>
            <p:cNvSpPr/>
            <p:nvPr userDrawn="1"/>
          </p:nvSpPr>
          <p:spPr>
            <a:xfrm flipH="1">
              <a:off x="10776682" y="373784"/>
              <a:ext cx="75494" cy="157018"/>
            </a:xfrm>
            <a:prstGeom prst="rect">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2" name="矩形 31">
              <a:extLst>
                <a:ext uri="{FF2B5EF4-FFF2-40B4-BE49-F238E27FC236}">
                  <a16:creationId xmlns:a16="http://schemas.microsoft.com/office/drawing/2014/main" id="{D4DB76E8-FD83-43B3-BE88-3587271360CB}"/>
                </a:ext>
              </a:extLst>
            </p:cNvPr>
            <p:cNvSpPr/>
            <p:nvPr userDrawn="1"/>
          </p:nvSpPr>
          <p:spPr>
            <a:xfrm flipH="1">
              <a:off x="9028105" y="373784"/>
              <a:ext cx="75494" cy="157018"/>
            </a:xfrm>
            <a:prstGeom prst="rect">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3" name="平行四边形 32">
              <a:extLst>
                <a:ext uri="{FF2B5EF4-FFF2-40B4-BE49-F238E27FC236}">
                  <a16:creationId xmlns:a16="http://schemas.microsoft.com/office/drawing/2014/main" id="{CA2AB9D8-85EA-45EA-A4AC-EE56423D8231}"/>
                </a:ext>
              </a:extLst>
            </p:cNvPr>
            <p:cNvSpPr/>
            <p:nvPr userDrawn="1"/>
          </p:nvSpPr>
          <p:spPr>
            <a:xfrm>
              <a:off x="807720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4" name="平行四边形 33">
              <a:extLst>
                <a:ext uri="{FF2B5EF4-FFF2-40B4-BE49-F238E27FC236}">
                  <a16:creationId xmlns:a16="http://schemas.microsoft.com/office/drawing/2014/main" id="{5DC59707-5DAB-496E-B198-F4A8A04AFA9D}"/>
                </a:ext>
              </a:extLst>
            </p:cNvPr>
            <p:cNvSpPr/>
            <p:nvPr userDrawn="1"/>
          </p:nvSpPr>
          <p:spPr>
            <a:xfrm>
              <a:off x="821843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5" name="平行四边形 34">
              <a:extLst>
                <a:ext uri="{FF2B5EF4-FFF2-40B4-BE49-F238E27FC236}">
                  <a16:creationId xmlns:a16="http://schemas.microsoft.com/office/drawing/2014/main" id="{E921E137-6C8D-4D54-B32B-49ED31BFC0C5}"/>
                </a:ext>
              </a:extLst>
            </p:cNvPr>
            <p:cNvSpPr/>
            <p:nvPr userDrawn="1"/>
          </p:nvSpPr>
          <p:spPr>
            <a:xfrm>
              <a:off x="835967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6" name="平行四边形 35">
              <a:extLst>
                <a:ext uri="{FF2B5EF4-FFF2-40B4-BE49-F238E27FC236}">
                  <a16:creationId xmlns:a16="http://schemas.microsoft.com/office/drawing/2014/main" id="{E8C9A7A1-BCFA-4A83-8EE3-D44F91FF68AB}"/>
                </a:ext>
              </a:extLst>
            </p:cNvPr>
            <p:cNvSpPr/>
            <p:nvPr userDrawn="1"/>
          </p:nvSpPr>
          <p:spPr>
            <a:xfrm>
              <a:off x="850090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7" name="平行四边形 36">
              <a:extLst>
                <a:ext uri="{FF2B5EF4-FFF2-40B4-BE49-F238E27FC236}">
                  <a16:creationId xmlns:a16="http://schemas.microsoft.com/office/drawing/2014/main" id="{08164ECD-6B29-4DA1-83BC-EF2DE43CFFEB}"/>
                </a:ext>
              </a:extLst>
            </p:cNvPr>
            <p:cNvSpPr/>
            <p:nvPr userDrawn="1"/>
          </p:nvSpPr>
          <p:spPr>
            <a:xfrm>
              <a:off x="864214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8" name="平行四边形 37">
              <a:extLst>
                <a:ext uri="{FF2B5EF4-FFF2-40B4-BE49-F238E27FC236}">
                  <a16:creationId xmlns:a16="http://schemas.microsoft.com/office/drawing/2014/main" id="{CEF13614-08B8-43B7-8638-CD100ECCE1A7}"/>
                </a:ext>
              </a:extLst>
            </p:cNvPr>
            <p:cNvSpPr/>
            <p:nvPr userDrawn="1"/>
          </p:nvSpPr>
          <p:spPr>
            <a:xfrm>
              <a:off x="878338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9" name="平行四边形 38">
              <a:extLst>
                <a:ext uri="{FF2B5EF4-FFF2-40B4-BE49-F238E27FC236}">
                  <a16:creationId xmlns:a16="http://schemas.microsoft.com/office/drawing/2014/main" id="{FBF7A9E3-2493-4871-896D-F3CABDF7B4DC}"/>
                </a:ext>
              </a:extLst>
            </p:cNvPr>
            <p:cNvSpPr/>
            <p:nvPr userDrawn="1"/>
          </p:nvSpPr>
          <p:spPr>
            <a:xfrm>
              <a:off x="892461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0" name="平行四边形 39">
              <a:extLst>
                <a:ext uri="{FF2B5EF4-FFF2-40B4-BE49-F238E27FC236}">
                  <a16:creationId xmlns:a16="http://schemas.microsoft.com/office/drawing/2014/main" id="{97FEB269-0DCC-4D4D-931A-AEBFAD5A6AF9}"/>
                </a:ext>
              </a:extLst>
            </p:cNvPr>
            <p:cNvSpPr/>
            <p:nvPr userDrawn="1"/>
          </p:nvSpPr>
          <p:spPr>
            <a:xfrm>
              <a:off x="906585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1" name="平行四边形 40">
              <a:extLst>
                <a:ext uri="{FF2B5EF4-FFF2-40B4-BE49-F238E27FC236}">
                  <a16:creationId xmlns:a16="http://schemas.microsoft.com/office/drawing/2014/main" id="{4EB2EC09-CEAC-4189-90B9-6882B0747ACE}"/>
                </a:ext>
              </a:extLst>
            </p:cNvPr>
            <p:cNvSpPr/>
            <p:nvPr userDrawn="1"/>
          </p:nvSpPr>
          <p:spPr>
            <a:xfrm>
              <a:off x="920708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2" name="平行四边形 41">
              <a:extLst>
                <a:ext uri="{FF2B5EF4-FFF2-40B4-BE49-F238E27FC236}">
                  <a16:creationId xmlns:a16="http://schemas.microsoft.com/office/drawing/2014/main" id="{82332C4C-9E83-4CA0-AF3C-E410B4AE2345}"/>
                </a:ext>
              </a:extLst>
            </p:cNvPr>
            <p:cNvSpPr/>
            <p:nvPr userDrawn="1"/>
          </p:nvSpPr>
          <p:spPr>
            <a:xfrm>
              <a:off x="934832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3" name="平行四边形 42">
              <a:extLst>
                <a:ext uri="{FF2B5EF4-FFF2-40B4-BE49-F238E27FC236}">
                  <a16:creationId xmlns:a16="http://schemas.microsoft.com/office/drawing/2014/main" id="{1D7A9779-E011-4DCC-960B-C2E80961E33D}"/>
                </a:ext>
              </a:extLst>
            </p:cNvPr>
            <p:cNvSpPr/>
            <p:nvPr userDrawn="1"/>
          </p:nvSpPr>
          <p:spPr>
            <a:xfrm>
              <a:off x="948956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4" name="平行四边形 43">
              <a:extLst>
                <a:ext uri="{FF2B5EF4-FFF2-40B4-BE49-F238E27FC236}">
                  <a16:creationId xmlns:a16="http://schemas.microsoft.com/office/drawing/2014/main" id="{CDE236C9-B805-4E1F-8F56-3A09EB9B9392}"/>
                </a:ext>
              </a:extLst>
            </p:cNvPr>
            <p:cNvSpPr/>
            <p:nvPr userDrawn="1"/>
          </p:nvSpPr>
          <p:spPr>
            <a:xfrm>
              <a:off x="963079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5" name="平行四边形 44">
              <a:extLst>
                <a:ext uri="{FF2B5EF4-FFF2-40B4-BE49-F238E27FC236}">
                  <a16:creationId xmlns:a16="http://schemas.microsoft.com/office/drawing/2014/main" id="{B78DB060-547A-4081-AC56-25F144593D62}"/>
                </a:ext>
              </a:extLst>
            </p:cNvPr>
            <p:cNvSpPr/>
            <p:nvPr userDrawn="1"/>
          </p:nvSpPr>
          <p:spPr>
            <a:xfrm>
              <a:off x="977203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6" name="平行四边形 45">
              <a:extLst>
                <a:ext uri="{FF2B5EF4-FFF2-40B4-BE49-F238E27FC236}">
                  <a16:creationId xmlns:a16="http://schemas.microsoft.com/office/drawing/2014/main" id="{B6FB55EC-28EF-4984-ACAE-8B4FBA7012B1}"/>
                </a:ext>
              </a:extLst>
            </p:cNvPr>
            <p:cNvSpPr/>
            <p:nvPr userDrawn="1"/>
          </p:nvSpPr>
          <p:spPr>
            <a:xfrm>
              <a:off x="991326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7" name="平行四边形 46">
              <a:extLst>
                <a:ext uri="{FF2B5EF4-FFF2-40B4-BE49-F238E27FC236}">
                  <a16:creationId xmlns:a16="http://schemas.microsoft.com/office/drawing/2014/main" id="{98FE23BF-1420-4367-A998-4C48C30DA5C2}"/>
                </a:ext>
              </a:extLst>
            </p:cNvPr>
            <p:cNvSpPr/>
            <p:nvPr userDrawn="1"/>
          </p:nvSpPr>
          <p:spPr>
            <a:xfrm>
              <a:off x="1005450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8" name="平行四边形 47">
              <a:extLst>
                <a:ext uri="{FF2B5EF4-FFF2-40B4-BE49-F238E27FC236}">
                  <a16:creationId xmlns:a16="http://schemas.microsoft.com/office/drawing/2014/main" id="{18B16B14-962F-492B-8F9B-F080D6157525}"/>
                </a:ext>
              </a:extLst>
            </p:cNvPr>
            <p:cNvSpPr/>
            <p:nvPr userDrawn="1"/>
          </p:nvSpPr>
          <p:spPr>
            <a:xfrm>
              <a:off x="1019574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9" name="平行四边形 48">
              <a:extLst>
                <a:ext uri="{FF2B5EF4-FFF2-40B4-BE49-F238E27FC236}">
                  <a16:creationId xmlns:a16="http://schemas.microsoft.com/office/drawing/2014/main" id="{195C36B9-C63B-4940-AE3C-F68DF8BA2620}"/>
                </a:ext>
              </a:extLst>
            </p:cNvPr>
            <p:cNvSpPr/>
            <p:nvPr userDrawn="1"/>
          </p:nvSpPr>
          <p:spPr>
            <a:xfrm>
              <a:off x="1033697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0" name="平行四边形 49">
              <a:extLst>
                <a:ext uri="{FF2B5EF4-FFF2-40B4-BE49-F238E27FC236}">
                  <a16:creationId xmlns:a16="http://schemas.microsoft.com/office/drawing/2014/main" id="{7813A685-CF74-4CBF-B639-E6D85C5280BE}"/>
                </a:ext>
              </a:extLst>
            </p:cNvPr>
            <p:cNvSpPr/>
            <p:nvPr userDrawn="1"/>
          </p:nvSpPr>
          <p:spPr>
            <a:xfrm>
              <a:off x="1047821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1" name="平行四边形 50">
              <a:extLst>
                <a:ext uri="{FF2B5EF4-FFF2-40B4-BE49-F238E27FC236}">
                  <a16:creationId xmlns:a16="http://schemas.microsoft.com/office/drawing/2014/main" id="{C21C4AC7-C51A-4EF7-8754-9B0EEA3CE171}"/>
                </a:ext>
              </a:extLst>
            </p:cNvPr>
            <p:cNvSpPr/>
            <p:nvPr userDrawn="1"/>
          </p:nvSpPr>
          <p:spPr>
            <a:xfrm>
              <a:off x="1061944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2" name="平行四边形 51">
              <a:extLst>
                <a:ext uri="{FF2B5EF4-FFF2-40B4-BE49-F238E27FC236}">
                  <a16:creationId xmlns:a16="http://schemas.microsoft.com/office/drawing/2014/main" id="{198ADC9E-54F0-4588-B7AA-E18E8E7CDFDF}"/>
                </a:ext>
              </a:extLst>
            </p:cNvPr>
            <p:cNvSpPr/>
            <p:nvPr userDrawn="1"/>
          </p:nvSpPr>
          <p:spPr>
            <a:xfrm>
              <a:off x="1076068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3" name="平行四边形 52">
              <a:extLst>
                <a:ext uri="{FF2B5EF4-FFF2-40B4-BE49-F238E27FC236}">
                  <a16:creationId xmlns:a16="http://schemas.microsoft.com/office/drawing/2014/main" id="{DE316397-B0D0-4A14-9339-C2D566FB9890}"/>
                </a:ext>
              </a:extLst>
            </p:cNvPr>
            <p:cNvSpPr/>
            <p:nvPr userDrawn="1"/>
          </p:nvSpPr>
          <p:spPr>
            <a:xfrm>
              <a:off x="1090192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4" name="平行四边形 53">
              <a:extLst>
                <a:ext uri="{FF2B5EF4-FFF2-40B4-BE49-F238E27FC236}">
                  <a16:creationId xmlns:a16="http://schemas.microsoft.com/office/drawing/2014/main" id="{62AEF47F-8546-42A2-8182-0403305C7CCC}"/>
                </a:ext>
              </a:extLst>
            </p:cNvPr>
            <p:cNvSpPr/>
            <p:nvPr userDrawn="1"/>
          </p:nvSpPr>
          <p:spPr>
            <a:xfrm>
              <a:off x="1104315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5" name="平行四边形 54">
              <a:extLst>
                <a:ext uri="{FF2B5EF4-FFF2-40B4-BE49-F238E27FC236}">
                  <a16:creationId xmlns:a16="http://schemas.microsoft.com/office/drawing/2014/main" id="{F2F61E24-12BB-4EAB-BB42-E3721ED463D0}"/>
                </a:ext>
              </a:extLst>
            </p:cNvPr>
            <p:cNvSpPr/>
            <p:nvPr userDrawn="1"/>
          </p:nvSpPr>
          <p:spPr>
            <a:xfrm>
              <a:off x="1118439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6" name="平行四边形 55">
              <a:extLst>
                <a:ext uri="{FF2B5EF4-FFF2-40B4-BE49-F238E27FC236}">
                  <a16:creationId xmlns:a16="http://schemas.microsoft.com/office/drawing/2014/main" id="{4A161F1F-711D-4352-BA52-4885653953E7}"/>
                </a:ext>
              </a:extLst>
            </p:cNvPr>
            <p:cNvSpPr/>
            <p:nvPr userDrawn="1"/>
          </p:nvSpPr>
          <p:spPr>
            <a:xfrm>
              <a:off x="1132562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7" name="平行四边形 56">
              <a:extLst>
                <a:ext uri="{FF2B5EF4-FFF2-40B4-BE49-F238E27FC236}">
                  <a16:creationId xmlns:a16="http://schemas.microsoft.com/office/drawing/2014/main" id="{A2C88A09-38D8-4963-B496-BE9965209C66}"/>
                </a:ext>
              </a:extLst>
            </p:cNvPr>
            <p:cNvSpPr/>
            <p:nvPr userDrawn="1"/>
          </p:nvSpPr>
          <p:spPr>
            <a:xfrm>
              <a:off x="1146686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8" name="平行四边形 57">
              <a:extLst>
                <a:ext uri="{FF2B5EF4-FFF2-40B4-BE49-F238E27FC236}">
                  <a16:creationId xmlns:a16="http://schemas.microsoft.com/office/drawing/2014/main" id="{88D3835D-ECB1-409D-86ED-2C238D2A9278}"/>
                </a:ext>
              </a:extLst>
            </p:cNvPr>
            <p:cNvSpPr/>
            <p:nvPr userDrawn="1"/>
          </p:nvSpPr>
          <p:spPr>
            <a:xfrm>
              <a:off x="1160810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9" name="平行四边形 58">
              <a:extLst>
                <a:ext uri="{FF2B5EF4-FFF2-40B4-BE49-F238E27FC236}">
                  <a16:creationId xmlns:a16="http://schemas.microsoft.com/office/drawing/2014/main" id="{FC80CD4B-F966-42FF-B384-24F185E19474}"/>
                </a:ext>
              </a:extLst>
            </p:cNvPr>
            <p:cNvSpPr/>
            <p:nvPr userDrawn="1"/>
          </p:nvSpPr>
          <p:spPr>
            <a:xfrm>
              <a:off x="1174933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grpSp>
      <p:sp>
        <p:nvSpPr>
          <p:cNvPr id="60" name="文本框 59">
            <a:extLst>
              <a:ext uri="{FF2B5EF4-FFF2-40B4-BE49-F238E27FC236}">
                <a16:creationId xmlns:a16="http://schemas.microsoft.com/office/drawing/2014/main" id="{CE779796-4C26-4FB2-8315-E2EB351403C2}"/>
              </a:ext>
            </a:extLst>
          </p:cNvPr>
          <p:cNvSpPr txBox="1"/>
          <p:nvPr/>
        </p:nvSpPr>
        <p:spPr>
          <a:xfrm>
            <a:off x="2026634" y="1105287"/>
            <a:ext cx="1706156" cy="1862048"/>
          </a:xfrm>
          <a:prstGeom prst="rect">
            <a:avLst/>
          </a:prstGeom>
          <a:noFill/>
        </p:spPr>
        <p:txBody>
          <a:bodyPr wrap="square" rtlCol="0">
            <a:spAutoFit/>
          </a:bodyPr>
          <a:lstStyle>
            <a:defPPr>
              <a:defRPr lang="en-US"/>
            </a:defPPr>
            <a:lvl1pPr>
              <a:defRPr sz="11500" b="1">
                <a:solidFill>
                  <a:srgbClr val="8AC9F2"/>
                </a:solidFill>
                <a:effectLst>
                  <a:outerShdw blurRad="38100" dist="38100" dir="2700000" algn="tl">
                    <a:schemeClr val="bg1">
                      <a:alpha val="43000"/>
                    </a:schemeClr>
                  </a:outerShdw>
                </a:effectLst>
                <a:latin typeface="Agency FB" panose="020B0503020202020204" pitchFamily="34" charset="0"/>
                <a:cs typeface="+mn-ea"/>
              </a:defRPr>
            </a:lvl1pPr>
          </a:lstStyle>
          <a:p>
            <a:r>
              <a:rPr lang="en-US" altLang="zh-CN" dirty="0">
                <a:sym typeface="+mn-lt"/>
              </a:rPr>
              <a:t>04</a:t>
            </a:r>
            <a:endParaRPr lang="zh-CN" altLang="en-US" dirty="0">
              <a:sym typeface="+mn-lt"/>
            </a:endParaRPr>
          </a:p>
        </p:txBody>
      </p:sp>
      <p:pic>
        <p:nvPicPr>
          <p:cNvPr id="61" name="图片 60">
            <a:extLst>
              <a:ext uri="{FF2B5EF4-FFF2-40B4-BE49-F238E27FC236}">
                <a16:creationId xmlns:a16="http://schemas.microsoft.com/office/drawing/2014/main" id="{2E72300A-D5D3-462F-8050-6A2053A9B321}"/>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rot="5400000">
            <a:off x="7541908" y="-263462"/>
            <a:ext cx="2172006" cy="2698930"/>
          </a:xfrm>
          <a:prstGeom prst="rect">
            <a:avLst/>
          </a:prstGeom>
        </p:spPr>
      </p:pic>
      <p:pic>
        <p:nvPicPr>
          <p:cNvPr id="62" name="图片 61">
            <a:extLst>
              <a:ext uri="{FF2B5EF4-FFF2-40B4-BE49-F238E27FC236}">
                <a16:creationId xmlns:a16="http://schemas.microsoft.com/office/drawing/2014/main" id="{6CF64242-10FE-4CB2-9B7B-208A9DF881B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5400000" flipH="1" flipV="1">
            <a:off x="2525026" y="4418272"/>
            <a:ext cx="2175805" cy="2703651"/>
          </a:xfrm>
          <a:prstGeom prst="rect">
            <a:avLst/>
          </a:prstGeom>
        </p:spPr>
      </p:pic>
    </p:spTree>
    <p:extLst>
      <p:ext uri="{BB962C8B-B14F-4D97-AF65-F5344CB8AC3E}">
        <p14:creationId xmlns:p14="http://schemas.microsoft.com/office/powerpoint/2010/main" val="2035741295"/>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randombar(horizontal)">
                                      <p:cBhvr>
                                        <p:cTn id="7" dur="500"/>
                                        <p:tgtEl>
                                          <p:spTgt spid="61"/>
                                        </p:tgtEl>
                                      </p:cBhvr>
                                    </p:animEffect>
                                  </p:childTnLst>
                                </p:cTn>
                              </p:par>
                              <p:par>
                                <p:cTn id="8" presetID="14" presetClass="entr" presetSubtype="10" fill="hold"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randombar(horizontal)">
                                      <p:cBhvr>
                                        <p:cTn id="10" dur="500"/>
                                        <p:tgtEl>
                                          <p:spTgt spid="62"/>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1000"/>
                                        <p:tgtEl>
                                          <p:spTgt spid="25"/>
                                        </p:tgtEl>
                                      </p:cBhvr>
                                    </p:animEffect>
                                    <p:anim calcmode="lin" valueType="num">
                                      <p:cBhvr>
                                        <p:cTn id="16" dur="1000" fill="hold"/>
                                        <p:tgtEl>
                                          <p:spTgt spid="25"/>
                                        </p:tgtEl>
                                        <p:attrNameLst>
                                          <p:attrName>ppt_x</p:attrName>
                                        </p:attrNameLst>
                                      </p:cBhvr>
                                      <p:tavLst>
                                        <p:tav tm="0">
                                          <p:val>
                                            <p:strVal val="#ppt_x"/>
                                          </p:val>
                                        </p:tav>
                                        <p:tav tm="100000">
                                          <p:val>
                                            <p:strVal val="#ppt_x"/>
                                          </p:val>
                                        </p:tav>
                                      </p:tavLst>
                                    </p:anim>
                                    <p:anim calcmode="lin" valueType="num">
                                      <p:cBhvr>
                                        <p:cTn id="17"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randombar(horizontal)">
                                      <p:cBhvr>
                                        <p:cTn id="22" dur="500"/>
                                        <p:tgtEl>
                                          <p:spTgt spid="3"/>
                                        </p:tgtEl>
                                      </p:cBhvr>
                                    </p:animEffect>
                                  </p:childTnLst>
                                </p:cTn>
                              </p:par>
                              <p:par>
                                <p:cTn id="23" presetID="42" presetClass="entr" presetSubtype="0" fill="hold" grpId="0" nodeType="withEffect">
                                  <p:stCondLst>
                                    <p:cond delay="0"/>
                                  </p:stCondLst>
                                  <p:childTnLst>
                                    <p:set>
                                      <p:cBhvr>
                                        <p:cTn id="24" dur="1" fill="hold">
                                          <p:stCondLst>
                                            <p:cond delay="0"/>
                                          </p:stCondLst>
                                        </p:cTn>
                                        <p:tgtEl>
                                          <p:spTgt spid="60"/>
                                        </p:tgtEl>
                                        <p:attrNameLst>
                                          <p:attrName>style.visibility</p:attrName>
                                        </p:attrNameLst>
                                      </p:cBhvr>
                                      <p:to>
                                        <p:strVal val="visible"/>
                                      </p:to>
                                    </p:set>
                                    <p:animEffect transition="in" filter="fade">
                                      <p:cBhvr>
                                        <p:cTn id="25" dur="1000"/>
                                        <p:tgtEl>
                                          <p:spTgt spid="60"/>
                                        </p:tgtEl>
                                      </p:cBhvr>
                                    </p:animEffect>
                                    <p:anim calcmode="lin" valueType="num">
                                      <p:cBhvr>
                                        <p:cTn id="26" dur="1000" fill="hold"/>
                                        <p:tgtEl>
                                          <p:spTgt spid="60"/>
                                        </p:tgtEl>
                                        <p:attrNameLst>
                                          <p:attrName>ppt_x</p:attrName>
                                        </p:attrNameLst>
                                      </p:cBhvr>
                                      <p:tavLst>
                                        <p:tav tm="0">
                                          <p:val>
                                            <p:strVal val="#ppt_x"/>
                                          </p:val>
                                        </p:tav>
                                        <p:tav tm="100000">
                                          <p:val>
                                            <p:strVal val="#ppt_x"/>
                                          </p:val>
                                        </p:tav>
                                      </p:tavLst>
                                    </p:anim>
                                    <p:anim calcmode="lin" valueType="num">
                                      <p:cBhvr>
                                        <p:cTn id="27"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randombar(horizontal)">
                                      <p:cBhvr>
                                        <p:cTn id="3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6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D210DFCA-857A-4CDB-AEEA-8F4D2BE15E68}"/>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sp>
        <p:nvSpPr>
          <p:cNvPr id="10" name="矩形: 圆角 9">
            <a:extLst>
              <a:ext uri="{FF2B5EF4-FFF2-40B4-BE49-F238E27FC236}">
                <a16:creationId xmlns:a16="http://schemas.microsoft.com/office/drawing/2014/main" id="{544855EE-D04C-4A0E-9183-C94F53B99E0A}"/>
              </a:ext>
            </a:extLst>
          </p:cNvPr>
          <p:cNvSpPr/>
          <p:nvPr/>
        </p:nvSpPr>
        <p:spPr>
          <a:xfrm>
            <a:off x="2689762" y="2630905"/>
            <a:ext cx="7519109" cy="2374232"/>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 name="矩形 11">
            <a:extLst>
              <a:ext uri="{FF2B5EF4-FFF2-40B4-BE49-F238E27FC236}">
                <a16:creationId xmlns:a16="http://schemas.microsoft.com/office/drawing/2014/main" id="{C9109514-5FFE-40CE-AD3C-4FDC56D5CD97}"/>
              </a:ext>
            </a:extLst>
          </p:cNvPr>
          <p:cNvSpPr/>
          <p:nvPr/>
        </p:nvSpPr>
        <p:spPr>
          <a:xfrm>
            <a:off x="2839454" y="3022290"/>
            <a:ext cx="7091624" cy="1600438"/>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cs typeface="+mn-ea"/>
                <a:sym typeface="+mn-lt"/>
              </a:rPr>
              <a:t>The proposed system is a versatile voice assistant designed to simplify daily tasks and enhance user convenience through voice-activated commands.</a:t>
            </a:r>
          </a:p>
          <a:p>
            <a:pPr algn="just"/>
            <a:r>
              <a:rPr lang="en-US" altLang="zh-CN" sz="1400" b="1" dirty="0">
                <a:solidFill>
                  <a:srgbClr val="8AC9F2"/>
                </a:solidFill>
                <a:effectLst>
                  <a:outerShdw blurRad="38100" dist="38100" dir="2700000" algn="tl">
                    <a:srgbClr val="000000">
                      <a:alpha val="43137"/>
                    </a:srgbClr>
                  </a:outerShdw>
                </a:effectLst>
                <a:cs typeface="+mn-ea"/>
                <a:sym typeface="+mn-lt"/>
              </a:rPr>
              <a:t>Users can seamlessly interact with the system to access information, perform tasks, and manage various aspects of their routine using natural language.</a:t>
            </a:r>
          </a:p>
          <a:p>
            <a:pPr algn="just"/>
            <a:r>
              <a:rPr lang="en-US" altLang="zh-CN" sz="1400" b="1" dirty="0">
                <a:solidFill>
                  <a:srgbClr val="8AC9F2"/>
                </a:solidFill>
                <a:effectLst>
                  <a:outerShdw blurRad="38100" dist="38100" dir="2700000" algn="tl">
                    <a:srgbClr val="000000">
                      <a:alpha val="43137"/>
                    </a:srgbClr>
                  </a:outerShdw>
                </a:effectLst>
                <a:cs typeface="+mn-ea"/>
                <a:sym typeface="+mn-lt"/>
              </a:rPr>
              <a:t>Leveraging cutting-edge voice recognition technology, the system aims to provide an intuitive and hands-free experience, catering to a diverse range of user needs.</a:t>
            </a:r>
          </a:p>
        </p:txBody>
      </p:sp>
      <p:grpSp>
        <p:nvGrpSpPr>
          <p:cNvPr id="2" name="组合 6">
            <a:extLst>
              <a:ext uri="{FF2B5EF4-FFF2-40B4-BE49-F238E27FC236}">
                <a16:creationId xmlns:a16="http://schemas.microsoft.com/office/drawing/2014/main" id="{E55A101B-152D-D511-EAED-8E71FACEA352}"/>
              </a:ext>
            </a:extLst>
          </p:cNvPr>
          <p:cNvGrpSpPr/>
          <p:nvPr/>
        </p:nvGrpSpPr>
        <p:grpSpPr>
          <a:xfrm>
            <a:off x="142741" y="115171"/>
            <a:ext cx="5272276" cy="1674587"/>
            <a:chOff x="142741" y="115171"/>
            <a:chExt cx="5272276" cy="1674587"/>
          </a:xfrm>
        </p:grpSpPr>
        <p:pic>
          <p:nvPicPr>
            <p:cNvPr id="3" name="图片 5">
              <a:extLst>
                <a:ext uri="{FF2B5EF4-FFF2-40B4-BE49-F238E27FC236}">
                  <a16:creationId xmlns:a16="http://schemas.microsoft.com/office/drawing/2014/main" id="{80AD03DC-66B7-9479-0021-D7F42BE79DE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9" name="文本框 3">
              <a:extLst>
                <a:ext uri="{FF2B5EF4-FFF2-40B4-BE49-F238E27FC236}">
                  <a16:creationId xmlns:a16="http://schemas.microsoft.com/office/drawing/2014/main" id="{2E5F2B6D-0E1B-46E9-0095-5D2021D4BF76}"/>
                </a:ext>
              </a:extLst>
            </p:cNvPr>
            <p:cNvSpPr txBox="1"/>
            <p:nvPr/>
          </p:nvSpPr>
          <p:spPr>
            <a:xfrm>
              <a:off x="830507" y="660078"/>
              <a:ext cx="604753"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4.1</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11" name="文本框 4">
              <a:extLst>
                <a:ext uri="{FF2B5EF4-FFF2-40B4-BE49-F238E27FC236}">
                  <a16:creationId xmlns:a16="http://schemas.microsoft.com/office/drawing/2014/main" id="{D4EFBA38-D3B1-82C8-2173-F8EF283F8E48}"/>
                </a:ext>
              </a:extLst>
            </p:cNvPr>
            <p:cNvSpPr txBox="1"/>
            <p:nvPr/>
          </p:nvSpPr>
          <p:spPr>
            <a:xfrm>
              <a:off x="1767094" y="475410"/>
              <a:ext cx="3647923" cy="954107"/>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Proposed System Introduction</a:t>
              </a:r>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spTree>
    <p:extLst>
      <p:ext uri="{BB962C8B-B14F-4D97-AF65-F5344CB8AC3E}">
        <p14:creationId xmlns:p14="http://schemas.microsoft.com/office/powerpoint/2010/main" val="2724189422"/>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ircle(in)">
                                      <p:cBhvr>
                                        <p:cTn id="7" dur="20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500" fill="hold"/>
                                        <p:tgtEl>
                                          <p:spTgt spid="12"/>
                                        </p:tgtEl>
                                        <p:attrNameLst>
                                          <p:attrName>ppt_x</p:attrName>
                                        </p:attrNameLst>
                                      </p:cBhvr>
                                      <p:tavLst>
                                        <p:tav tm="0">
                                          <p:val>
                                            <p:strVal val="#ppt_x"/>
                                          </p:val>
                                        </p:tav>
                                        <p:tav tm="100000">
                                          <p:val>
                                            <p:strVal val="#ppt_x"/>
                                          </p:val>
                                        </p:tav>
                                      </p:tavLst>
                                    </p:anim>
                                    <p:anim calcmode="lin" valueType="num">
                                      <p:cBhvr additive="base">
                                        <p:cTn id="13"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randombar(horizontal)">
                                      <p:cBhvr>
                                        <p:cTn id="1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408BC-B296-DC0E-7510-8386E571AC13}"/>
            </a:ext>
          </a:extLst>
        </p:cNvPr>
        <p:cNvGrpSpPr/>
        <p:nvPr/>
      </p:nvGrpSpPr>
      <p:grpSpPr>
        <a:xfrm>
          <a:off x="0" y="0"/>
          <a:ext cx="0" cy="0"/>
          <a:chOff x="0" y="0"/>
          <a:chExt cx="0" cy="0"/>
        </a:xfrm>
      </p:grpSpPr>
      <p:pic>
        <p:nvPicPr>
          <p:cNvPr id="8" name="图片 7">
            <a:extLst>
              <a:ext uri="{FF2B5EF4-FFF2-40B4-BE49-F238E27FC236}">
                <a16:creationId xmlns:a16="http://schemas.microsoft.com/office/drawing/2014/main" id="{87E21038-5C2C-0B20-6652-308C29A21AC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sp>
        <p:nvSpPr>
          <p:cNvPr id="10" name="矩形: 圆角 9">
            <a:extLst>
              <a:ext uri="{FF2B5EF4-FFF2-40B4-BE49-F238E27FC236}">
                <a16:creationId xmlns:a16="http://schemas.microsoft.com/office/drawing/2014/main" id="{48167E78-66C1-DA56-F11C-D40DB4079BAE}"/>
              </a:ext>
            </a:extLst>
          </p:cNvPr>
          <p:cNvSpPr/>
          <p:nvPr/>
        </p:nvSpPr>
        <p:spPr>
          <a:xfrm>
            <a:off x="2689762" y="1524000"/>
            <a:ext cx="7519109" cy="3984465"/>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 name="组合 6">
            <a:extLst>
              <a:ext uri="{FF2B5EF4-FFF2-40B4-BE49-F238E27FC236}">
                <a16:creationId xmlns:a16="http://schemas.microsoft.com/office/drawing/2014/main" id="{9AC267B5-7E33-966C-FEBA-BB7DD3220FFA}"/>
              </a:ext>
            </a:extLst>
          </p:cNvPr>
          <p:cNvGrpSpPr/>
          <p:nvPr/>
        </p:nvGrpSpPr>
        <p:grpSpPr>
          <a:xfrm>
            <a:off x="142741" y="115171"/>
            <a:ext cx="5272276" cy="1674587"/>
            <a:chOff x="142741" y="115171"/>
            <a:chExt cx="5272276" cy="1674587"/>
          </a:xfrm>
        </p:grpSpPr>
        <p:pic>
          <p:nvPicPr>
            <p:cNvPr id="3" name="图片 5">
              <a:extLst>
                <a:ext uri="{FF2B5EF4-FFF2-40B4-BE49-F238E27FC236}">
                  <a16:creationId xmlns:a16="http://schemas.microsoft.com/office/drawing/2014/main" id="{B2AC8DD1-D479-061B-C46C-0A593415960F}"/>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9" name="文本框 3">
              <a:extLst>
                <a:ext uri="{FF2B5EF4-FFF2-40B4-BE49-F238E27FC236}">
                  <a16:creationId xmlns:a16="http://schemas.microsoft.com/office/drawing/2014/main" id="{31D33F4D-1ED3-9BC3-17AC-2B71AC8593EF}"/>
                </a:ext>
              </a:extLst>
            </p:cNvPr>
            <p:cNvSpPr txBox="1"/>
            <p:nvPr/>
          </p:nvSpPr>
          <p:spPr>
            <a:xfrm>
              <a:off x="830507" y="660078"/>
              <a:ext cx="721877"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4.2</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11" name="文本框 4">
              <a:extLst>
                <a:ext uri="{FF2B5EF4-FFF2-40B4-BE49-F238E27FC236}">
                  <a16:creationId xmlns:a16="http://schemas.microsoft.com/office/drawing/2014/main" id="{CCB81CED-0998-6355-7E27-1C62F98A9FB8}"/>
                </a:ext>
              </a:extLst>
            </p:cNvPr>
            <p:cNvSpPr txBox="1"/>
            <p:nvPr/>
          </p:nvSpPr>
          <p:spPr>
            <a:xfrm>
              <a:off x="1767094" y="475410"/>
              <a:ext cx="3647923" cy="523220"/>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Proposed System Diagram</a:t>
              </a:r>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pic>
        <p:nvPicPr>
          <p:cNvPr id="4" name="Picture 3">
            <a:extLst>
              <a:ext uri="{FF2B5EF4-FFF2-40B4-BE49-F238E27FC236}">
                <a16:creationId xmlns:a16="http://schemas.microsoft.com/office/drawing/2014/main" id="{3A7B6B40-5488-B5A4-2DAC-D56436C0F18B}"/>
              </a:ext>
            </a:extLst>
          </p:cNvPr>
          <p:cNvPicPr>
            <a:picLocks noChangeAspect="1"/>
          </p:cNvPicPr>
          <p:nvPr/>
        </p:nvPicPr>
        <p:blipFill>
          <a:blip r:embed="rId4"/>
          <a:stretch>
            <a:fillRect/>
          </a:stretch>
        </p:blipFill>
        <p:spPr>
          <a:xfrm>
            <a:off x="3268692" y="1990219"/>
            <a:ext cx="6297714" cy="2877561"/>
          </a:xfrm>
          <a:prstGeom prst="rect">
            <a:avLst/>
          </a:prstGeom>
        </p:spPr>
      </p:pic>
    </p:spTree>
    <p:extLst>
      <p:ext uri="{BB962C8B-B14F-4D97-AF65-F5344CB8AC3E}">
        <p14:creationId xmlns:p14="http://schemas.microsoft.com/office/powerpoint/2010/main" val="1851279160"/>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ircle(in)">
                                      <p:cBhvr>
                                        <p:cTn id="7" dur="20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circle(in)">
                                      <p:cBhvr>
                                        <p:cTn id="12" dur="20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randombar(horizontal)">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D210DFCA-857A-4CDB-AEEA-8F4D2BE15E68}"/>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grpSp>
        <p:nvGrpSpPr>
          <p:cNvPr id="19" name="组合 18">
            <a:extLst>
              <a:ext uri="{FF2B5EF4-FFF2-40B4-BE49-F238E27FC236}">
                <a16:creationId xmlns:a16="http://schemas.microsoft.com/office/drawing/2014/main" id="{37772830-4E67-4EB5-BF68-3EE80390C010}"/>
              </a:ext>
            </a:extLst>
          </p:cNvPr>
          <p:cNvGrpSpPr/>
          <p:nvPr/>
        </p:nvGrpSpPr>
        <p:grpSpPr>
          <a:xfrm>
            <a:off x="1038500" y="1917342"/>
            <a:ext cx="2862519" cy="3566960"/>
            <a:chOff x="1315942" y="1977313"/>
            <a:chExt cx="2862519" cy="3566960"/>
          </a:xfrm>
        </p:grpSpPr>
        <p:grpSp>
          <p:nvGrpSpPr>
            <p:cNvPr id="15" name="组合 14">
              <a:extLst>
                <a:ext uri="{FF2B5EF4-FFF2-40B4-BE49-F238E27FC236}">
                  <a16:creationId xmlns:a16="http://schemas.microsoft.com/office/drawing/2014/main" id="{9B944953-8612-4A77-A72E-BCFA00C77351}"/>
                </a:ext>
              </a:extLst>
            </p:cNvPr>
            <p:cNvGrpSpPr/>
            <p:nvPr/>
          </p:nvGrpSpPr>
          <p:grpSpPr>
            <a:xfrm>
              <a:off x="1315942" y="1977313"/>
              <a:ext cx="2862519" cy="3566960"/>
              <a:chOff x="1315942" y="1977313"/>
              <a:chExt cx="2862519" cy="3566960"/>
            </a:xfrm>
          </p:grpSpPr>
          <p:sp>
            <p:nvSpPr>
              <p:cNvPr id="3" name="矩形: 圆角 2">
                <a:extLst>
                  <a:ext uri="{FF2B5EF4-FFF2-40B4-BE49-F238E27FC236}">
                    <a16:creationId xmlns:a16="http://schemas.microsoft.com/office/drawing/2014/main" id="{C776C407-A7EA-4D98-9828-021F192EA597}"/>
                  </a:ext>
                </a:extLst>
              </p:cNvPr>
              <p:cNvSpPr/>
              <p:nvPr/>
            </p:nvSpPr>
            <p:spPr>
              <a:xfrm>
                <a:off x="1670841" y="2334665"/>
                <a:ext cx="2507620" cy="3209608"/>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 name="组合 1">
                <a:extLst>
                  <a:ext uri="{FF2B5EF4-FFF2-40B4-BE49-F238E27FC236}">
                    <a16:creationId xmlns:a16="http://schemas.microsoft.com/office/drawing/2014/main" id="{42EAA4A7-D524-4B51-A897-9F7661567252}"/>
                  </a:ext>
                </a:extLst>
              </p:cNvPr>
              <p:cNvGrpSpPr/>
              <p:nvPr/>
            </p:nvGrpSpPr>
            <p:grpSpPr>
              <a:xfrm>
                <a:off x="1315942" y="1977313"/>
                <a:ext cx="884667" cy="837813"/>
                <a:chOff x="1164599" y="2091722"/>
                <a:chExt cx="1059255" cy="1003154"/>
              </a:xfrm>
              <a:solidFill>
                <a:srgbClr val="8AC9F2"/>
              </a:solidFill>
            </p:grpSpPr>
            <p:sp>
              <p:nvSpPr>
                <p:cNvPr id="12" name="任意多边形: 形状 11">
                  <a:extLst>
                    <a:ext uri="{FF2B5EF4-FFF2-40B4-BE49-F238E27FC236}">
                      <a16:creationId xmlns:a16="http://schemas.microsoft.com/office/drawing/2014/main" id="{6AB45F38-DD15-434F-BDE9-2707D5FE91BC}"/>
                    </a:ext>
                  </a:extLst>
                </p:cNvPr>
                <p:cNvSpPr/>
                <p:nvPr/>
              </p:nvSpPr>
              <p:spPr>
                <a:xfrm>
                  <a:off x="1164599" y="2091722"/>
                  <a:ext cx="1059255" cy="997215"/>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13" name="圆: 空心 12">
                  <a:extLst>
                    <a:ext uri="{FF2B5EF4-FFF2-40B4-BE49-F238E27FC236}">
                      <a16:creationId xmlns:a16="http://schemas.microsoft.com/office/drawing/2014/main" id="{529306AA-AFF8-43F2-BD95-A8E1F6C3BCBD}"/>
                    </a:ext>
                  </a:extLst>
                </p:cNvPr>
                <p:cNvSpPr/>
                <p:nvPr/>
              </p:nvSpPr>
              <p:spPr>
                <a:xfrm>
                  <a:off x="1247954" y="2175077"/>
                  <a:ext cx="919797" cy="919799"/>
                </a:xfrm>
                <a:prstGeom prst="donut">
                  <a:avLst>
                    <a:gd name="adj" fmla="val 571"/>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14" name="椭圆 13">
                  <a:extLst>
                    <a:ext uri="{FF2B5EF4-FFF2-40B4-BE49-F238E27FC236}">
                      <a16:creationId xmlns:a16="http://schemas.microsoft.com/office/drawing/2014/main" id="{96884830-8700-446C-BB5E-D938158EC3BF}"/>
                    </a:ext>
                  </a:extLst>
                </p:cNvPr>
                <p:cNvSpPr/>
                <p:nvPr/>
              </p:nvSpPr>
              <p:spPr>
                <a:xfrm>
                  <a:off x="1310869" y="2237991"/>
                  <a:ext cx="793970" cy="793970"/>
                </a:xfrm>
                <a:prstGeom prst="ellipse">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grpSp>
        </p:grpSp>
        <p:sp>
          <p:nvSpPr>
            <p:cNvPr id="18" name="文本框 17">
              <a:extLst>
                <a:ext uri="{FF2B5EF4-FFF2-40B4-BE49-F238E27FC236}">
                  <a16:creationId xmlns:a16="http://schemas.microsoft.com/office/drawing/2014/main" id="{A7D7C233-E1B0-4837-9E10-AB04790B248F}"/>
                </a:ext>
              </a:extLst>
            </p:cNvPr>
            <p:cNvSpPr txBox="1"/>
            <p:nvPr/>
          </p:nvSpPr>
          <p:spPr>
            <a:xfrm>
              <a:off x="1992042" y="2879570"/>
              <a:ext cx="2133652" cy="400110"/>
            </a:xfrm>
            <a:prstGeom prst="rect">
              <a:avLst/>
            </a:prstGeom>
            <a:noFill/>
          </p:spPr>
          <p:txBody>
            <a:bodyPr wrap="square" rtlCol="0">
              <a:spAutoFit/>
            </a:bodyPr>
            <a:lstStyle/>
            <a:p>
              <a:r>
                <a:rPr lang="en-US" altLang="zh-CN" sz="2000" b="1" dirty="0">
                  <a:solidFill>
                    <a:srgbClr val="8AC9F2"/>
                  </a:solidFill>
                  <a:effectLst>
                    <a:outerShdw blurRad="38100" dist="38100" dir="2700000" algn="tl">
                      <a:srgbClr val="000000">
                        <a:alpha val="43137"/>
                      </a:srgbClr>
                    </a:outerShdw>
                  </a:effectLst>
                  <a:cs typeface="+mn-ea"/>
                  <a:sym typeface="+mn-lt"/>
                </a:rPr>
                <a:t>Time and Date</a:t>
              </a:r>
            </a:p>
          </p:txBody>
        </p:sp>
        <p:sp>
          <p:nvSpPr>
            <p:cNvPr id="9" name="文本框 17">
              <a:extLst>
                <a:ext uri="{FF2B5EF4-FFF2-40B4-BE49-F238E27FC236}">
                  <a16:creationId xmlns:a16="http://schemas.microsoft.com/office/drawing/2014/main" id="{F86C955B-EBAF-683C-585A-B9201B4D1843}"/>
                </a:ext>
              </a:extLst>
            </p:cNvPr>
            <p:cNvSpPr txBox="1"/>
            <p:nvPr/>
          </p:nvSpPr>
          <p:spPr>
            <a:xfrm>
              <a:off x="1992042" y="3542352"/>
              <a:ext cx="2133652" cy="707886"/>
            </a:xfrm>
            <a:prstGeom prst="rect">
              <a:avLst/>
            </a:prstGeom>
            <a:noFill/>
          </p:spPr>
          <p:txBody>
            <a:bodyPr wrap="square" rtlCol="0">
              <a:spAutoFit/>
            </a:bodyPr>
            <a:lstStyle/>
            <a:p>
              <a:r>
                <a:rPr lang="en-US" altLang="zh-CN" sz="2000" b="1" dirty="0">
                  <a:solidFill>
                    <a:srgbClr val="8AC9F2"/>
                  </a:solidFill>
                  <a:effectLst>
                    <a:outerShdw blurRad="38100" dist="38100" dir="2700000" algn="tl">
                      <a:srgbClr val="000000">
                        <a:alpha val="43137"/>
                      </a:srgbClr>
                    </a:outerShdw>
                  </a:effectLst>
                  <a:cs typeface="+mn-ea"/>
                  <a:sym typeface="+mn-lt"/>
                </a:rPr>
                <a:t>Weather Forecast</a:t>
              </a:r>
            </a:p>
          </p:txBody>
        </p:sp>
        <p:sp>
          <p:nvSpPr>
            <p:cNvPr id="10" name="文本框 17">
              <a:extLst>
                <a:ext uri="{FF2B5EF4-FFF2-40B4-BE49-F238E27FC236}">
                  <a16:creationId xmlns:a16="http://schemas.microsoft.com/office/drawing/2014/main" id="{454C803C-D089-1017-F600-03448A4A9B70}"/>
                </a:ext>
              </a:extLst>
            </p:cNvPr>
            <p:cNvSpPr txBox="1"/>
            <p:nvPr/>
          </p:nvSpPr>
          <p:spPr>
            <a:xfrm>
              <a:off x="2044809" y="4485429"/>
              <a:ext cx="2133652" cy="707886"/>
            </a:xfrm>
            <a:prstGeom prst="rect">
              <a:avLst/>
            </a:prstGeom>
            <a:noFill/>
          </p:spPr>
          <p:txBody>
            <a:bodyPr wrap="square" rtlCol="0">
              <a:spAutoFit/>
            </a:bodyPr>
            <a:lstStyle/>
            <a:p>
              <a:r>
                <a:rPr lang="en-US" altLang="zh-CN" sz="2000" b="1" dirty="0">
                  <a:solidFill>
                    <a:srgbClr val="8AC9F2"/>
                  </a:solidFill>
                  <a:effectLst>
                    <a:outerShdw blurRad="38100" dist="38100" dir="2700000" algn="tl">
                      <a:srgbClr val="000000">
                        <a:alpha val="43137"/>
                      </a:srgbClr>
                    </a:outerShdw>
                  </a:effectLst>
                  <a:cs typeface="+mn-ea"/>
                  <a:sym typeface="+mn-lt"/>
                </a:rPr>
                <a:t>Unit Conversion</a:t>
              </a:r>
            </a:p>
          </p:txBody>
        </p:sp>
      </p:grpSp>
      <p:grpSp>
        <p:nvGrpSpPr>
          <p:cNvPr id="20" name="组合 19">
            <a:extLst>
              <a:ext uri="{FF2B5EF4-FFF2-40B4-BE49-F238E27FC236}">
                <a16:creationId xmlns:a16="http://schemas.microsoft.com/office/drawing/2014/main" id="{EC1D4793-75EE-4D6F-99F0-B1E0A533F75C}"/>
              </a:ext>
            </a:extLst>
          </p:cNvPr>
          <p:cNvGrpSpPr/>
          <p:nvPr/>
        </p:nvGrpSpPr>
        <p:grpSpPr>
          <a:xfrm>
            <a:off x="4492148" y="1917342"/>
            <a:ext cx="2862519" cy="3566960"/>
            <a:chOff x="1315942" y="1977313"/>
            <a:chExt cx="2862519" cy="3566960"/>
          </a:xfrm>
        </p:grpSpPr>
        <p:grpSp>
          <p:nvGrpSpPr>
            <p:cNvPr id="21" name="组合 20">
              <a:extLst>
                <a:ext uri="{FF2B5EF4-FFF2-40B4-BE49-F238E27FC236}">
                  <a16:creationId xmlns:a16="http://schemas.microsoft.com/office/drawing/2014/main" id="{200F5C58-9FD1-4C55-B94A-B5A59F38BB91}"/>
                </a:ext>
              </a:extLst>
            </p:cNvPr>
            <p:cNvGrpSpPr/>
            <p:nvPr/>
          </p:nvGrpSpPr>
          <p:grpSpPr>
            <a:xfrm>
              <a:off x="1315942" y="1977313"/>
              <a:ext cx="2862519" cy="3566960"/>
              <a:chOff x="1315942" y="1977313"/>
              <a:chExt cx="2862519" cy="3566960"/>
            </a:xfrm>
          </p:grpSpPr>
          <p:sp>
            <p:nvSpPr>
              <p:cNvPr id="25" name="矩形: 圆角 24">
                <a:extLst>
                  <a:ext uri="{FF2B5EF4-FFF2-40B4-BE49-F238E27FC236}">
                    <a16:creationId xmlns:a16="http://schemas.microsoft.com/office/drawing/2014/main" id="{E41A2D18-2727-4DBA-A990-757B609DE01E}"/>
                  </a:ext>
                </a:extLst>
              </p:cNvPr>
              <p:cNvSpPr/>
              <p:nvPr/>
            </p:nvSpPr>
            <p:spPr>
              <a:xfrm>
                <a:off x="1670841" y="2334665"/>
                <a:ext cx="2507620" cy="3209608"/>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6" name="组合 25">
                <a:extLst>
                  <a:ext uri="{FF2B5EF4-FFF2-40B4-BE49-F238E27FC236}">
                    <a16:creationId xmlns:a16="http://schemas.microsoft.com/office/drawing/2014/main" id="{5DFE7BCF-A57D-4925-A3BC-6D091C5361F6}"/>
                  </a:ext>
                </a:extLst>
              </p:cNvPr>
              <p:cNvGrpSpPr/>
              <p:nvPr/>
            </p:nvGrpSpPr>
            <p:grpSpPr>
              <a:xfrm>
                <a:off x="1315942" y="1977313"/>
                <a:ext cx="884667" cy="837813"/>
                <a:chOff x="1164599" y="2091722"/>
                <a:chExt cx="1059255" cy="1003154"/>
              </a:xfrm>
              <a:solidFill>
                <a:srgbClr val="8AC9F2"/>
              </a:solidFill>
            </p:grpSpPr>
            <p:sp>
              <p:nvSpPr>
                <p:cNvPr id="27" name="任意多边形: 形状 26">
                  <a:extLst>
                    <a:ext uri="{FF2B5EF4-FFF2-40B4-BE49-F238E27FC236}">
                      <a16:creationId xmlns:a16="http://schemas.microsoft.com/office/drawing/2014/main" id="{FC41F0A6-496E-4B27-A7ED-AC941E456618}"/>
                    </a:ext>
                  </a:extLst>
                </p:cNvPr>
                <p:cNvSpPr/>
                <p:nvPr/>
              </p:nvSpPr>
              <p:spPr>
                <a:xfrm>
                  <a:off x="1164599" y="2091722"/>
                  <a:ext cx="1059255" cy="997215"/>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28" name="圆: 空心 27">
                  <a:extLst>
                    <a:ext uri="{FF2B5EF4-FFF2-40B4-BE49-F238E27FC236}">
                      <a16:creationId xmlns:a16="http://schemas.microsoft.com/office/drawing/2014/main" id="{F400CDA9-6DEF-48CE-B622-AE255D246C11}"/>
                    </a:ext>
                  </a:extLst>
                </p:cNvPr>
                <p:cNvSpPr/>
                <p:nvPr/>
              </p:nvSpPr>
              <p:spPr>
                <a:xfrm>
                  <a:off x="1247954" y="2175077"/>
                  <a:ext cx="919797" cy="919799"/>
                </a:xfrm>
                <a:prstGeom prst="donut">
                  <a:avLst>
                    <a:gd name="adj" fmla="val 571"/>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29" name="椭圆 28">
                  <a:extLst>
                    <a:ext uri="{FF2B5EF4-FFF2-40B4-BE49-F238E27FC236}">
                      <a16:creationId xmlns:a16="http://schemas.microsoft.com/office/drawing/2014/main" id="{B13CE166-6907-451A-94E3-CC4038B687AD}"/>
                    </a:ext>
                  </a:extLst>
                </p:cNvPr>
                <p:cNvSpPr/>
                <p:nvPr/>
              </p:nvSpPr>
              <p:spPr>
                <a:xfrm>
                  <a:off x="1310869" y="2237991"/>
                  <a:ext cx="793970" cy="793970"/>
                </a:xfrm>
                <a:prstGeom prst="ellipse">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grpSp>
        </p:grpSp>
        <p:sp>
          <p:nvSpPr>
            <p:cNvPr id="24" name="文本框 23">
              <a:extLst>
                <a:ext uri="{FF2B5EF4-FFF2-40B4-BE49-F238E27FC236}">
                  <a16:creationId xmlns:a16="http://schemas.microsoft.com/office/drawing/2014/main" id="{AFBA3335-5EB8-437B-8642-C2D9C143928A}"/>
                </a:ext>
              </a:extLst>
            </p:cNvPr>
            <p:cNvSpPr txBox="1"/>
            <p:nvPr/>
          </p:nvSpPr>
          <p:spPr>
            <a:xfrm>
              <a:off x="1928773" y="2850262"/>
              <a:ext cx="2133652" cy="400110"/>
            </a:xfrm>
            <a:prstGeom prst="rect">
              <a:avLst/>
            </a:prstGeom>
            <a:noFill/>
          </p:spPr>
          <p:txBody>
            <a:bodyPr wrap="square" rtlCol="0">
              <a:spAutoFit/>
            </a:bodyPr>
            <a:lstStyle/>
            <a:p>
              <a:r>
                <a:rPr lang="en-US" altLang="zh-CN" sz="2000" b="1" dirty="0">
                  <a:solidFill>
                    <a:srgbClr val="8AC9F2"/>
                  </a:solidFill>
                  <a:effectLst>
                    <a:outerShdw blurRad="38100" dist="38100" dir="2700000" algn="tl">
                      <a:srgbClr val="000000">
                        <a:alpha val="43137"/>
                      </a:srgbClr>
                    </a:outerShdw>
                  </a:effectLst>
                  <a:cs typeface="+mn-ea"/>
                  <a:sym typeface="+mn-lt"/>
                </a:rPr>
                <a:t>Setting Alarms</a:t>
              </a:r>
            </a:p>
          </p:txBody>
        </p:sp>
        <p:sp>
          <p:nvSpPr>
            <p:cNvPr id="41" name="文本框 23">
              <a:extLst>
                <a:ext uri="{FF2B5EF4-FFF2-40B4-BE49-F238E27FC236}">
                  <a16:creationId xmlns:a16="http://schemas.microsoft.com/office/drawing/2014/main" id="{15CC6C91-F8AC-E2A3-5732-98B747DEC0E0}"/>
                </a:ext>
              </a:extLst>
            </p:cNvPr>
            <p:cNvSpPr txBox="1"/>
            <p:nvPr/>
          </p:nvSpPr>
          <p:spPr>
            <a:xfrm>
              <a:off x="1928773" y="3409895"/>
              <a:ext cx="2133652" cy="707886"/>
            </a:xfrm>
            <a:prstGeom prst="rect">
              <a:avLst/>
            </a:prstGeom>
            <a:noFill/>
          </p:spPr>
          <p:txBody>
            <a:bodyPr wrap="square" rtlCol="0">
              <a:spAutoFit/>
            </a:bodyPr>
            <a:lstStyle/>
            <a:p>
              <a:r>
                <a:rPr lang="en-US" altLang="zh-CN" sz="2000" b="1" dirty="0">
                  <a:solidFill>
                    <a:srgbClr val="8AC9F2"/>
                  </a:solidFill>
                  <a:effectLst>
                    <a:outerShdw blurRad="38100" dist="38100" dir="2700000" algn="tl">
                      <a:srgbClr val="000000">
                        <a:alpha val="43137"/>
                      </a:srgbClr>
                    </a:outerShdw>
                  </a:effectLst>
                  <a:cs typeface="+mn-ea"/>
                  <a:sym typeface="+mn-lt"/>
                </a:rPr>
                <a:t>Language Translation</a:t>
              </a:r>
            </a:p>
          </p:txBody>
        </p:sp>
        <p:sp>
          <p:nvSpPr>
            <p:cNvPr id="42" name="文本框 23">
              <a:extLst>
                <a:ext uri="{FF2B5EF4-FFF2-40B4-BE49-F238E27FC236}">
                  <a16:creationId xmlns:a16="http://schemas.microsoft.com/office/drawing/2014/main" id="{7B0C28C9-3480-9B42-F325-688D5A949ACC}"/>
                </a:ext>
              </a:extLst>
            </p:cNvPr>
            <p:cNvSpPr txBox="1"/>
            <p:nvPr/>
          </p:nvSpPr>
          <p:spPr>
            <a:xfrm>
              <a:off x="1933286" y="4285374"/>
              <a:ext cx="2133652" cy="400110"/>
            </a:xfrm>
            <a:prstGeom prst="rect">
              <a:avLst/>
            </a:prstGeom>
            <a:noFill/>
          </p:spPr>
          <p:txBody>
            <a:bodyPr wrap="square" rtlCol="0">
              <a:spAutoFit/>
            </a:bodyPr>
            <a:lstStyle/>
            <a:p>
              <a:r>
                <a:rPr lang="en-US" altLang="zh-CN" sz="2000" b="1" dirty="0">
                  <a:solidFill>
                    <a:srgbClr val="8AC9F2"/>
                  </a:solidFill>
                  <a:effectLst>
                    <a:outerShdw blurRad="38100" dist="38100" dir="2700000" algn="tl">
                      <a:srgbClr val="000000">
                        <a:alpha val="43137"/>
                      </a:srgbClr>
                    </a:outerShdw>
                  </a:effectLst>
                  <a:cs typeface="+mn-ea"/>
                  <a:sym typeface="+mn-lt"/>
                </a:rPr>
                <a:t>Search the Web</a:t>
              </a:r>
            </a:p>
          </p:txBody>
        </p:sp>
        <p:sp>
          <p:nvSpPr>
            <p:cNvPr id="47" name="文本框 23">
              <a:extLst>
                <a:ext uri="{FF2B5EF4-FFF2-40B4-BE49-F238E27FC236}">
                  <a16:creationId xmlns:a16="http://schemas.microsoft.com/office/drawing/2014/main" id="{19C4BA53-131E-3D7A-771C-301DD04C2657}"/>
                </a:ext>
              </a:extLst>
            </p:cNvPr>
            <p:cNvSpPr txBox="1"/>
            <p:nvPr/>
          </p:nvSpPr>
          <p:spPr>
            <a:xfrm>
              <a:off x="2014850" y="4741349"/>
              <a:ext cx="2133652" cy="707886"/>
            </a:xfrm>
            <a:prstGeom prst="rect">
              <a:avLst/>
            </a:prstGeom>
            <a:noFill/>
          </p:spPr>
          <p:txBody>
            <a:bodyPr wrap="square" rtlCol="0">
              <a:spAutoFit/>
            </a:bodyPr>
            <a:lstStyle/>
            <a:p>
              <a:r>
                <a:rPr lang="en-US" altLang="zh-CN" sz="2000" b="1" dirty="0">
                  <a:solidFill>
                    <a:srgbClr val="8AC9F2"/>
                  </a:solidFill>
                  <a:effectLst>
                    <a:outerShdw blurRad="38100" dist="38100" dir="2700000" algn="tl">
                      <a:srgbClr val="000000">
                        <a:alpha val="43137"/>
                      </a:srgbClr>
                    </a:outerShdw>
                  </a:effectLst>
                  <a:cs typeface="+mn-ea"/>
                  <a:sym typeface="+mn-lt"/>
                </a:rPr>
                <a:t>Open Applications</a:t>
              </a:r>
            </a:p>
          </p:txBody>
        </p:sp>
      </p:grpSp>
      <p:grpSp>
        <p:nvGrpSpPr>
          <p:cNvPr id="30" name="组合 29">
            <a:extLst>
              <a:ext uri="{FF2B5EF4-FFF2-40B4-BE49-F238E27FC236}">
                <a16:creationId xmlns:a16="http://schemas.microsoft.com/office/drawing/2014/main" id="{29C416E8-3917-42AA-9A6C-2E81805461E1}"/>
              </a:ext>
            </a:extLst>
          </p:cNvPr>
          <p:cNvGrpSpPr/>
          <p:nvPr/>
        </p:nvGrpSpPr>
        <p:grpSpPr>
          <a:xfrm>
            <a:off x="7911072" y="1917342"/>
            <a:ext cx="2862519" cy="3566960"/>
            <a:chOff x="1315942" y="1977313"/>
            <a:chExt cx="2862519" cy="3566960"/>
          </a:xfrm>
        </p:grpSpPr>
        <p:grpSp>
          <p:nvGrpSpPr>
            <p:cNvPr id="31" name="组合 30">
              <a:extLst>
                <a:ext uri="{FF2B5EF4-FFF2-40B4-BE49-F238E27FC236}">
                  <a16:creationId xmlns:a16="http://schemas.microsoft.com/office/drawing/2014/main" id="{E2C59895-E0AB-44D0-8583-7534C6209D50}"/>
                </a:ext>
              </a:extLst>
            </p:cNvPr>
            <p:cNvGrpSpPr/>
            <p:nvPr/>
          </p:nvGrpSpPr>
          <p:grpSpPr>
            <a:xfrm>
              <a:off x="1315942" y="1977313"/>
              <a:ext cx="2862519" cy="3566960"/>
              <a:chOff x="1315942" y="1977313"/>
              <a:chExt cx="2862519" cy="3566960"/>
            </a:xfrm>
          </p:grpSpPr>
          <p:sp>
            <p:nvSpPr>
              <p:cNvPr id="35" name="矩形: 圆角 34">
                <a:extLst>
                  <a:ext uri="{FF2B5EF4-FFF2-40B4-BE49-F238E27FC236}">
                    <a16:creationId xmlns:a16="http://schemas.microsoft.com/office/drawing/2014/main" id="{316B2028-DB06-41E5-BCCA-29991CB424F3}"/>
                  </a:ext>
                </a:extLst>
              </p:cNvPr>
              <p:cNvSpPr/>
              <p:nvPr/>
            </p:nvSpPr>
            <p:spPr>
              <a:xfrm>
                <a:off x="1670841" y="2334665"/>
                <a:ext cx="2507620" cy="3209608"/>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6" name="组合 35">
                <a:extLst>
                  <a:ext uri="{FF2B5EF4-FFF2-40B4-BE49-F238E27FC236}">
                    <a16:creationId xmlns:a16="http://schemas.microsoft.com/office/drawing/2014/main" id="{14914A57-24DA-4AD8-98C5-233370553C96}"/>
                  </a:ext>
                </a:extLst>
              </p:cNvPr>
              <p:cNvGrpSpPr/>
              <p:nvPr/>
            </p:nvGrpSpPr>
            <p:grpSpPr>
              <a:xfrm>
                <a:off x="1315942" y="1977313"/>
                <a:ext cx="884667" cy="837813"/>
                <a:chOff x="1164599" y="2091722"/>
                <a:chExt cx="1059255" cy="1003154"/>
              </a:xfrm>
              <a:solidFill>
                <a:srgbClr val="8AC9F2"/>
              </a:solidFill>
            </p:grpSpPr>
            <p:sp>
              <p:nvSpPr>
                <p:cNvPr id="37" name="任意多边形: 形状 36">
                  <a:extLst>
                    <a:ext uri="{FF2B5EF4-FFF2-40B4-BE49-F238E27FC236}">
                      <a16:creationId xmlns:a16="http://schemas.microsoft.com/office/drawing/2014/main" id="{148EF6D1-680E-4EA1-9333-A99ABB34A470}"/>
                    </a:ext>
                  </a:extLst>
                </p:cNvPr>
                <p:cNvSpPr/>
                <p:nvPr/>
              </p:nvSpPr>
              <p:spPr>
                <a:xfrm>
                  <a:off x="1164599" y="2091722"/>
                  <a:ext cx="1059255" cy="997215"/>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38" name="圆: 空心 37">
                  <a:extLst>
                    <a:ext uri="{FF2B5EF4-FFF2-40B4-BE49-F238E27FC236}">
                      <a16:creationId xmlns:a16="http://schemas.microsoft.com/office/drawing/2014/main" id="{5D592D16-D187-4F5A-B511-91D1F0C7B125}"/>
                    </a:ext>
                  </a:extLst>
                </p:cNvPr>
                <p:cNvSpPr/>
                <p:nvPr/>
              </p:nvSpPr>
              <p:spPr>
                <a:xfrm>
                  <a:off x="1247954" y="2175077"/>
                  <a:ext cx="919797" cy="919799"/>
                </a:xfrm>
                <a:prstGeom prst="donut">
                  <a:avLst>
                    <a:gd name="adj" fmla="val 571"/>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39" name="椭圆 38">
                  <a:extLst>
                    <a:ext uri="{FF2B5EF4-FFF2-40B4-BE49-F238E27FC236}">
                      <a16:creationId xmlns:a16="http://schemas.microsoft.com/office/drawing/2014/main" id="{01FDAD60-66FD-42B1-9DC9-342E3C3EF8B9}"/>
                    </a:ext>
                  </a:extLst>
                </p:cNvPr>
                <p:cNvSpPr/>
                <p:nvPr/>
              </p:nvSpPr>
              <p:spPr>
                <a:xfrm>
                  <a:off x="1310869" y="2237991"/>
                  <a:ext cx="793970" cy="793970"/>
                </a:xfrm>
                <a:prstGeom prst="ellipse">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grpSp>
        </p:grpSp>
        <p:grpSp>
          <p:nvGrpSpPr>
            <p:cNvPr id="32" name="组合 31">
              <a:extLst>
                <a:ext uri="{FF2B5EF4-FFF2-40B4-BE49-F238E27FC236}">
                  <a16:creationId xmlns:a16="http://schemas.microsoft.com/office/drawing/2014/main" id="{A3B6CC6B-2A11-4E14-92AC-DDAB7A795E04}"/>
                </a:ext>
              </a:extLst>
            </p:cNvPr>
            <p:cNvGrpSpPr/>
            <p:nvPr/>
          </p:nvGrpSpPr>
          <p:grpSpPr>
            <a:xfrm>
              <a:off x="1945924" y="2879570"/>
              <a:ext cx="2179770" cy="2119798"/>
              <a:chOff x="1269824" y="3483738"/>
              <a:chExt cx="2179770" cy="2119798"/>
            </a:xfrm>
          </p:grpSpPr>
          <p:sp>
            <p:nvSpPr>
              <p:cNvPr id="33" name="矩形 32">
                <a:extLst>
                  <a:ext uri="{FF2B5EF4-FFF2-40B4-BE49-F238E27FC236}">
                    <a16:creationId xmlns:a16="http://schemas.microsoft.com/office/drawing/2014/main" id="{A23024A2-C2C4-43D6-AAE9-689A08DC5C85}"/>
                  </a:ext>
                </a:extLst>
              </p:cNvPr>
              <p:cNvSpPr/>
              <p:nvPr/>
            </p:nvSpPr>
            <p:spPr>
              <a:xfrm>
                <a:off x="1292883" y="4014063"/>
                <a:ext cx="1986265" cy="307777"/>
              </a:xfrm>
              <a:prstGeom prst="rect">
                <a:avLst/>
              </a:prstGeom>
            </p:spPr>
            <p:txBody>
              <a:bodyPr wrap="square">
                <a:spAutoFit/>
              </a:bodyPr>
              <a:lstStyle/>
              <a:p>
                <a:pPr algn="just"/>
                <a:endParaRPr lang="zh-CN" altLang="en-US" sz="1400" b="1" dirty="0">
                  <a:solidFill>
                    <a:srgbClr val="8AC9F2"/>
                  </a:solidFill>
                  <a:cs typeface="+mn-ea"/>
                  <a:sym typeface="+mn-lt"/>
                </a:endParaRPr>
              </a:p>
            </p:txBody>
          </p:sp>
          <p:sp>
            <p:nvSpPr>
              <p:cNvPr id="34" name="文本框 33">
                <a:extLst>
                  <a:ext uri="{FF2B5EF4-FFF2-40B4-BE49-F238E27FC236}">
                    <a16:creationId xmlns:a16="http://schemas.microsoft.com/office/drawing/2014/main" id="{CC374B7A-4E9A-4295-B535-E22074E276DC}"/>
                  </a:ext>
                </a:extLst>
              </p:cNvPr>
              <p:cNvSpPr txBox="1"/>
              <p:nvPr/>
            </p:nvSpPr>
            <p:spPr>
              <a:xfrm>
                <a:off x="1315942" y="3483738"/>
                <a:ext cx="2133652" cy="400110"/>
              </a:xfrm>
              <a:prstGeom prst="rect">
                <a:avLst/>
              </a:prstGeom>
              <a:noFill/>
            </p:spPr>
            <p:txBody>
              <a:bodyPr wrap="square" rtlCol="0">
                <a:spAutoFit/>
              </a:bodyPr>
              <a:lstStyle/>
              <a:p>
                <a:r>
                  <a:rPr lang="en-US" altLang="zh-CN" sz="2000" b="1" dirty="0">
                    <a:solidFill>
                      <a:srgbClr val="8AC9F2"/>
                    </a:solidFill>
                    <a:effectLst>
                      <a:outerShdw blurRad="38100" dist="38100" dir="2700000" algn="tl">
                        <a:srgbClr val="000000">
                          <a:alpha val="43137"/>
                        </a:srgbClr>
                      </a:outerShdw>
                    </a:effectLst>
                    <a:cs typeface="+mn-ea"/>
                    <a:sym typeface="+mn-lt"/>
                  </a:rPr>
                  <a:t>Reminders</a:t>
                </a:r>
              </a:p>
            </p:txBody>
          </p:sp>
          <p:sp>
            <p:nvSpPr>
              <p:cNvPr id="43" name="文本框 33">
                <a:extLst>
                  <a:ext uri="{FF2B5EF4-FFF2-40B4-BE49-F238E27FC236}">
                    <a16:creationId xmlns:a16="http://schemas.microsoft.com/office/drawing/2014/main" id="{BAA08835-315D-5B99-8A8F-6BE827ACB426}"/>
                  </a:ext>
                </a:extLst>
              </p:cNvPr>
              <p:cNvSpPr txBox="1"/>
              <p:nvPr/>
            </p:nvSpPr>
            <p:spPr>
              <a:xfrm>
                <a:off x="1292883" y="4343582"/>
                <a:ext cx="2133652" cy="400110"/>
              </a:xfrm>
              <a:prstGeom prst="rect">
                <a:avLst/>
              </a:prstGeom>
              <a:noFill/>
            </p:spPr>
            <p:txBody>
              <a:bodyPr wrap="square" rtlCol="0">
                <a:spAutoFit/>
              </a:bodyPr>
              <a:lstStyle/>
              <a:p>
                <a:r>
                  <a:rPr lang="en-US" altLang="zh-CN" sz="2000" b="1" dirty="0">
                    <a:solidFill>
                      <a:srgbClr val="8AC9F2"/>
                    </a:solidFill>
                    <a:effectLst>
                      <a:outerShdw blurRad="38100" dist="38100" dir="2700000" algn="tl">
                        <a:srgbClr val="000000">
                          <a:alpha val="43137"/>
                        </a:srgbClr>
                      </a:outerShdw>
                    </a:effectLst>
                    <a:cs typeface="+mn-ea"/>
                    <a:sym typeface="+mn-lt"/>
                  </a:rPr>
                  <a:t>Playing Music</a:t>
                </a:r>
              </a:p>
            </p:txBody>
          </p:sp>
          <p:sp>
            <p:nvSpPr>
              <p:cNvPr id="44" name="文本框 33">
                <a:extLst>
                  <a:ext uri="{FF2B5EF4-FFF2-40B4-BE49-F238E27FC236}">
                    <a16:creationId xmlns:a16="http://schemas.microsoft.com/office/drawing/2014/main" id="{EE7A45F2-8362-4522-1B66-E8EA795DA112}"/>
                  </a:ext>
                </a:extLst>
              </p:cNvPr>
              <p:cNvSpPr txBox="1"/>
              <p:nvPr/>
            </p:nvSpPr>
            <p:spPr>
              <a:xfrm>
                <a:off x="1269824" y="5203426"/>
                <a:ext cx="2133652" cy="400110"/>
              </a:xfrm>
              <a:prstGeom prst="rect">
                <a:avLst/>
              </a:prstGeom>
              <a:noFill/>
            </p:spPr>
            <p:txBody>
              <a:bodyPr wrap="square" rtlCol="0">
                <a:spAutoFit/>
              </a:bodyPr>
              <a:lstStyle/>
              <a:p>
                <a:r>
                  <a:rPr lang="en-US" altLang="zh-CN" sz="2000" b="1" dirty="0">
                    <a:solidFill>
                      <a:srgbClr val="8AC9F2"/>
                    </a:solidFill>
                    <a:effectLst>
                      <a:outerShdw blurRad="38100" dist="38100" dir="2700000" algn="tl">
                        <a:srgbClr val="000000">
                          <a:alpha val="43137"/>
                        </a:srgbClr>
                      </a:outerShdw>
                    </a:effectLst>
                    <a:cs typeface="+mn-ea"/>
                    <a:sym typeface="+mn-lt"/>
                  </a:rPr>
                  <a:t>Playing Music</a:t>
                </a:r>
              </a:p>
            </p:txBody>
          </p:sp>
        </p:grpSp>
      </p:grpSp>
      <p:grpSp>
        <p:nvGrpSpPr>
          <p:cNvPr id="48" name="组合 6">
            <a:extLst>
              <a:ext uri="{FF2B5EF4-FFF2-40B4-BE49-F238E27FC236}">
                <a16:creationId xmlns:a16="http://schemas.microsoft.com/office/drawing/2014/main" id="{EEBE60CC-BD5C-FF00-6B44-A3289EBE9812}"/>
              </a:ext>
            </a:extLst>
          </p:cNvPr>
          <p:cNvGrpSpPr/>
          <p:nvPr/>
        </p:nvGrpSpPr>
        <p:grpSpPr>
          <a:xfrm>
            <a:off x="142741" y="115171"/>
            <a:ext cx="5272276" cy="1674587"/>
            <a:chOff x="142741" y="115171"/>
            <a:chExt cx="5272276" cy="1674587"/>
          </a:xfrm>
        </p:grpSpPr>
        <p:pic>
          <p:nvPicPr>
            <p:cNvPr id="49" name="图片 5">
              <a:extLst>
                <a:ext uri="{FF2B5EF4-FFF2-40B4-BE49-F238E27FC236}">
                  <a16:creationId xmlns:a16="http://schemas.microsoft.com/office/drawing/2014/main" id="{7D90E2DE-FBF3-70F8-73C3-620C45D66B36}"/>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50" name="文本框 3">
              <a:extLst>
                <a:ext uri="{FF2B5EF4-FFF2-40B4-BE49-F238E27FC236}">
                  <a16:creationId xmlns:a16="http://schemas.microsoft.com/office/drawing/2014/main" id="{F20FA11A-DEB5-36A0-7A10-13AA51432083}"/>
                </a:ext>
              </a:extLst>
            </p:cNvPr>
            <p:cNvSpPr txBox="1"/>
            <p:nvPr/>
          </p:nvSpPr>
          <p:spPr>
            <a:xfrm>
              <a:off x="830507" y="660078"/>
              <a:ext cx="993262"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4.3</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51" name="文本框 4">
              <a:extLst>
                <a:ext uri="{FF2B5EF4-FFF2-40B4-BE49-F238E27FC236}">
                  <a16:creationId xmlns:a16="http://schemas.microsoft.com/office/drawing/2014/main" id="{9C1DB00E-2294-A5A1-927F-E35DDB4C4F85}"/>
                </a:ext>
              </a:extLst>
            </p:cNvPr>
            <p:cNvSpPr txBox="1"/>
            <p:nvPr/>
          </p:nvSpPr>
          <p:spPr>
            <a:xfrm>
              <a:off x="1767094" y="475410"/>
              <a:ext cx="3647923" cy="523220"/>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List Of Modules</a:t>
              </a:r>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spTree>
    <p:extLst>
      <p:ext uri="{BB962C8B-B14F-4D97-AF65-F5344CB8AC3E}">
        <p14:creationId xmlns:p14="http://schemas.microsoft.com/office/powerpoint/2010/main" val="3452516208"/>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heel(1)">
                                      <p:cBhvr>
                                        <p:cTn id="7" dur="20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additive="base">
                                        <p:cTn id="12" dur="500" fill="hold"/>
                                        <p:tgtEl>
                                          <p:spTgt spid="19"/>
                                        </p:tgtEl>
                                        <p:attrNameLst>
                                          <p:attrName>ppt_x</p:attrName>
                                        </p:attrNameLst>
                                      </p:cBhvr>
                                      <p:tavLst>
                                        <p:tav tm="0">
                                          <p:val>
                                            <p:strVal val="#ppt_x"/>
                                          </p:val>
                                        </p:tav>
                                        <p:tav tm="100000">
                                          <p:val>
                                            <p:strVal val="#ppt_x"/>
                                          </p:val>
                                        </p:tav>
                                      </p:tavLst>
                                    </p:anim>
                                    <p:anim calcmode="lin" valueType="num">
                                      <p:cBhvr additive="base">
                                        <p:cTn id="13" dur="500" fill="hold"/>
                                        <p:tgtEl>
                                          <p:spTgt spid="19"/>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30"/>
                                        </p:tgtEl>
                                        <p:attrNameLst>
                                          <p:attrName>style.visibility</p:attrName>
                                        </p:attrNameLst>
                                      </p:cBhvr>
                                      <p:to>
                                        <p:strVal val="visible"/>
                                      </p:to>
                                    </p:set>
                                    <p:anim calcmode="lin" valueType="num">
                                      <p:cBhvr additive="base">
                                        <p:cTn id="16" dur="500" fill="hold"/>
                                        <p:tgtEl>
                                          <p:spTgt spid="30"/>
                                        </p:tgtEl>
                                        <p:attrNameLst>
                                          <p:attrName>ppt_x</p:attrName>
                                        </p:attrNameLst>
                                      </p:cBhvr>
                                      <p:tavLst>
                                        <p:tav tm="0">
                                          <p:val>
                                            <p:strVal val="#ppt_x"/>
                                          </p:val>
                                        </p:tav>
                                        <p:tav tm="100000">
                                          <p:val>
                                            <p:strVal val="#ppt_x"/>
                                          </p:val>
                                        </p:tav>
                                      </p:tavLst>
                                    </p:anim>
                                    <p:anim calcmode="lin" valueType="num">
                                      <p:cBhvr additive="base">
                                        <p:cTn id="17"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48"/>
                                        </p:tgtEl>
                                        <p:attrNameLst>
                                          <p:attrName>style.visibility</p:attrName>
                                        </p:attrNameLst>
                                      </p:cBhvr>
                                      <p:to>
                                        <p:strVal val="visible"/>
                                      </p:to>
                                    </p:set>
                                    <p:animEffect transition="in" filter="randombar(horizontal)">
                                      <p:cBhvr>
                                        <p:cTn id="22"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A8FEF1-0F7C-B83C-207D-DD52C93DE82B}"/>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2DF002A5-22D2-F2DC-EC5B-872A68F58126}"/>
              </a:ext>
            </a:extLst>
          </p:cNvPr>
          <p:cNvGrpSpPr/>
          <p:nvPr/>
        </p:nvGrpSpPr>
        <p:grpSpPr>
          <a:xfrm>
            <a:off x="142741" y="115171"/>
            <a:ext cx="5176023" cy="1674587"/>
            <a:chOff x="142741" y="115171"/>
            <a:chExt cx="5176023" cy="1674587"/>
          </a:xfrm>
        </p:grpSpPr>
        <p:pic>
          <p:nvPicPr>
            <p:cNvPr id="6" name="图片 5">
              <a:extLst>
                <a:ext uri="{FF2B5EF4-FFF2-40B4-BE49-F238E27FC236}">
                  <a16:creationId xmlns:a16="http://schemas.microsoft.com/office/drawing/2014/main" id="{EDFF9647-6D67-9269-AF9F-00EE8C0549E4}"/>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4" name="文本框 3">
              <a:extLst>
                <a:ext uri="{FF2B5EF4-FFF2-40B4-BE49-F238E27FC236}">
                  <a16:creationId xmlns:a16="http://schemas.microsoft.com/office/drawing/2014/main" id="{026B7F8E-8CA5-02B3-BDBE-24E849F6FC3D}"/>
                </a:ext>
              </a:extLst>
            </p:cNvPr>
            <p:cNvSpPr txBox="1"/>
            <p:nvPr/>
          </p:nvSpPr>
          <p:spPr>
            <a:xfrm>
              <a:off x="830507" y="660078"/>
              <a:ext cx="710572"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4.4</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5" name="文本框 4">
              <a:extLst>
                <a:ext uri="{FF2B5EF4-FFF2-40B4-BE49-F238E27FC236}">
                  <a16:creationId xmlns:a16="http://schemas.microsoft.com/office/drawing/2014/main" id="{B3461FB3-5553-A84A-A0C8-073989FFAC93}"/>
                </a:ext>
              </a:extLst>
            </p:cNvPr>
            <p:cNvSpPr txBox="1"/>
            <p:nvPr/>
          </p:nvSpPr>
          <p:spPr>
            <a:xfrm>
              <a:off x="1670841" y="721633"/>
              <a:ext cx="3647923" cy="523220"/>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Explanation of Modules</a:t>
              </a:r>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pic>
        <p:nvPicPr>
          <p:cNvPr id="8" name="图片 7">
            <a:extLst>
              <a:ext uri="{FF2B5EF4-FFF2-40B4-BE49-F238E27FC236}">
                <a16:creationId xmlns:a16="http://schemas.microsoft.com/office/drawing/2014/main" id="{C6F4C7FB-A27B-748E-FA1A-A3676479841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pic>
        <p:nvPicPr>
          <p:cNvPr id="9" name="图片 8">
            <a:extLst>
              <a:ext uri="{FF2B5EF4-FFF2-40B4-BE49-F238E27FC236}">
                <a16:creationId xmlns:a16="http://schemas.microsoft.com/office/drawing/2014/main" id="{5C42F288-4355-6F25-1CDB-26D5EB55272C}"/>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507770" y="1932019"/>
            <a:ext cx="3475299" cy="3475299"/>
          </a:xfrm>
          <a:prstGeom prst="rect">
            <a:avLst/>
          </a:prstGeom>
        </p:spPr>
      </p:pic>
      <p:grpSp>
        <p:nvGrpSpPr>
          <p:cNvPr id="10" name="组合 9">
            <a:extLst>
              <a:ext uri="{FF2B5EF4-FFF2-40B4-BE49-F238E27FC236}">
                <a16:creationId xmlns:a16="http://schemas.microsoft.com/office/drawing/2014/main" id="{EA03CB9E-3B9D-20F5-B3AD-5D8234DCFEAA}"/>
              </a:ext>
            </a:extLst>
          </p:cNvPr>
          <p:cNvGrpSpPr/>
          <p:nvPr/>
        </p:nvGrpSpPr>
        <p:grpSpPr>
          <a:xfrm>
            <a:off x="544817" y="1398032"/>
            <a:ext cx="4879482" cy="4068833"/>
            <a:chOff x="5459992" y="1708821"/>
            <a:chExt cx="3753457" cy="3807853"/>
          </a:xfrm>
        </p:grpSpPr>
        <p:sp>
          <p:nvSpPr>
            <p:cNvPr id="11" name="Freeform 5">
              <a:extLst>
                <a:ext uri="{FF2B5EF4-FFF2-40B4-BE49-F238E27FC236}">
                  <a16:creationId xmlns:a16="http://schemas.microsoft.com/office/drawing/2014/main" id="{0A6FF932-CA56-D926-0D18-EB2BF90C09BC}"/>
                </a:ext>
              </a:extLst>
            </p:cNvPr>
            <p:cNvSpPr/>
            <p:nvPr/>
          </p:nvSpPr>
          <p:spPr bwMode="auto">
            <a:xfrm>
              <a:off x="5459992" y="1708821"/>
              <a:ext cx="3753457" cy="2791261"/>
            </a:xfrm>
            <a:custGeom>
              <a:avLst/>
              <a:gdLst>
                <a:gd name="T0" fmla="*/ 500 w 30299"/>
                <a:gd name="T1" fmla="*/ 2 h 11303"/>
                <a:gd name="T2" fmla="*/ 5647 w 30299"/>
                <a:gd name="T3" fmla="*/ 2 h 11303"/>
                <a:gd name="T4" fmla="*/ 6172 w 30299"/>
                <a:gd name="T5" fmla="*/ 343 h 11303"/>
                <a:gd name="T6" fmla="*/ 6814 w 30299"/>
                <a:gd name="T7" fmla="*/ 702 h 11303"/>
                <a:gd name="T8" fmla="*/ 29799 w 30299"/>
                <a:gd name="T9" fmla="*/ 702 h 11303"/>
                <a:gd name="T10" fmla="*/ 30299 w 30299"/>
                <a:gd name="T11" fmla="*/ 1202 h 11303"/>
                <a:gd name="T12" fmla="*/ 30299 w 30299"/>
                <a:gd name="T13" fmla="*/ 10803 h 11303"/>
                <a:gd name="T14" fmla="*/ 29799 w 30299"/>
                <a:gd name="T15" fmla="*/ 11303 h 11303"/>
                <a:gd name="T16" fmla="*/ 500 w 30299"/>
                <a:gd name="T17" fmla="*/ 11303 h 11303"/>
                <a:gd name="T18" fmla="*/ 0 w 30299"/>
                <a:gd name="T19" fmla="*/ 10803 h 11303"/>
                <a:gd name="T20" fmla="*/ 0 w 30299"/>
                <a:gd name="T21" fmla="*/ 502 h 11303"/>
                <a:gd name="T22" fmla="*/ 500 w 30299"/>
                <a:gd name="T23" fmla="*/ 2 h 11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299" h="11303">
                  <a:moveTo>
                    <a:pt x="500" y="2"/>
                  </a:moveTo>
                  <a:lnTo>
                    <a:pt x="5647" y="2"/>
                  </a:lnTo>
                  <a:cubicBezTo>
                    <a:pt x="5881" y="0"/>
                    <a:pt x="6022" y="193"/>
                    <a:pt x="6172" y="343"/>
                  </a:cubicBezTo>
                  <a:cubicBezTo>
                    <a:pt x="6390" y="560"/>
                    <a:pt x="6467" y="729"/>
                    <a:pt x="6814" y="702"/>
                  </a:cubicBezTo>
                  <a:lnTo>
                    <a:pt x="29799" y="702"/>
                  </a:lnTo>
                  <a:cubicBezTo>
                    <a:pt x="30074" y="702"/>
                    <a:pt x="30299" y="927"/>
                    <a:pt x="30299" y="1202"/>
                  </a:cubicBezTo>
                  <a:lnTo>
                    <a:pt x="30299" y="10803"/>
                  </a:lnTo>
                  <a:cubicBezTo>
                    <a:pt x="30299" y="11078"/>
                    <a:pt x="30074" y="11303"/>
                    <a:pt x="29799" y="11303"/>
                  </a:cubicBezTo>
                  <a:lnTo>
                    <a:pt x="500" y="11303"/>
                  </a:lnTo>
                  <a:cubicBezTo>
                    <a:pt x="225" y="11303"/>
                    <a:pt x="0" y="11078"/>
                    <a:pt x="0" y="10803"/>
                  </a:cubicBezTo>
                  <a:lnTo>
                    <a:pt x="0" y="502"/>
                  </a:lnTo>
                  <a:cubicBezTo>
                    <a:pt x="0" y="227"/>
                    <a:pt x="225" y="2"/>
                    <a:pt x="500" y="2"/>
                  </a:cubicBezTo>
                  <a:close/>
                </a:path>
              </a:pathLst>
            </a:custGeom>
            <a:solidFill>
              <a:srgbClr val="8AC9F2">
                <a:alpha val="14902"/>
              </a:srgbClr>
            </a:solidFill>
            <a:ln w="19050" cap="flat">
              <a:solidFill>
                <a:srgbClr val="8AC9F2"/>
              </a:solidFill>
              <a:prstDash val="solid"/>
              <a:miter lim="800000"/>
            </a:ln>
          </p:spPr>
          <p:txBody>
            <a:bodyPr vert="horz" wrap="square" lIns="91440" tIns="45720" rIns="91440" bIns="45720" numCol="1" anchor="t" anchorCtr="0" compatLnSpc="1"/>
            <a:lstStyle/>
            <a:p>
              <a:endParaRPr lang="zh-CN" altLang="en-US" dirty="0">
                <a:cs typeface="+mn-ea"/>
                <a:sym typeface="+mn-lt"/>
              </a:endParaRPr>
            </a:p>
          </p:txBody>
        </p:sp>
        <p:sp>
          <p:nvSpPr>
            <p:cNvPr id="12" name="矩形 11">
              <a:extLst>
                <a:ext uri="{FF2B5EF4-FFF2-40B4-BE49-F238E27FC236}">
                  <a16:creationId xmlns:a16="http://schemas.microsoft.com/office/drawing/2014/main" id="{E964BFA2-58D4-0321-091C-0ABAEC962370}"/>
                </a:ext>
              </a:extLst>
            </p:cNvPr>
            <p:cNvSpPr/>
            <p:nvPr/>
          </p:nvSpPr>
          <p:spPr>
            <a:xfrm>
              <a:off x="5489737" y="1761800"/>
              <a:ext cx="3361097" cy="3754874"/>
            </a:xfrm>
            <a:prstGeom prst="rect">
              <a:avLst/>
            </a:prstGeom>
          </p:spPr>
          <p:txBody>
            <a:bodyPr wrap="square">
              <a:spAutoFit/>
            </a:bodyPr>
            <a:lstStyle/>
            <a:p>
              <a:pPr algn="just"/>
              <a:endParaRPr lang="en-US" altLang="zh-CN" sz="1400" b="1" dirty="0">
                <a:solidFill>
                  <a:srgbClr val="8AC9F2"/>
                </a:solidFill>
                <a:effectLst>
                  <a:outerShdw blurRad="38100" dist="38100" dir="2700000" algn="tl">
                    <a:srgbClr val="000000">
                      <a:alpha val="43137"/>
                    </a:srgbClr>
                  </a:outerShdw>
                </a:effectLst>
                <a:latin typeface="Arial (Body)"/>
              </a:endParaRPr>
            </a:p>
            <a:p>
              <a:pPr algn="just"/>
              <a:r>
                <a:rPr lang="en-US" altLang="zh-CN" sz="1400" b="1" dirty="0">
                  <a:solidFill>
                    <a:srgbClr val="8AC9F2"/>
                  </a:solidFill>
                  <a:effectLst>
                    <a:outerShdw blurRad="38100" dist="38100" dir="2700000" algn="tl">
                      <a:srgbClr val="000000">
                        <a:alpha val="43137"/>
                      </a:srgbClr>
                    </a:outerShdw>
                  </a:effectLst>
                  <a:latin typeface="Arial (Body)"/>
                </a:rPr>
                <a:t>Time and  Date</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a:p>
              <a:pPr algn="just"/>
              <a:r>
                <a:rPr lang="en-US" altLang="zh-CN" sz="1400" b="1" dirty="0">
                  <a:solidFill>
                    <a:srgbClr val="8AC9F2"/>
                  </a:solidFill>
                  <a:effectLst>
                    <a:outerShdw blurRad="38100" dist="38100" dir="2700000" algn="tl">
                      <a:srgbClr val="000000">
                        <a:alpha val="43137"/>
                      </a:srgbClr>
                    </a:outerShdw>
                  </a:effectLst>
                  <a:latin typeface="Arial (Body)"/>
                </a:rPr>
                <a:t>Algorithm: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User Prompt: User initiates the request for the current time or date.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System Action: Voice assistant retrieves the system's current time or date.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 Response: Voice assistant verbally communicates the time or date to the user.</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p:txBody>
        </p:sp>
        <p:pic>
          <p:nvPicPr>
            <p:cNvPr id="14" name="图片 13">
              <a:extLst>
                <a:ext uri="{FF2B5EF4-FFF2-40B4-BE49-F238E27FC236}">
                  <a16:creationId xmlns:a16="http://schemas.microsoft.com/office/drawing/2014/main" id="{572BB2C4-F08B-A3B6-D974-DF622A45976B}"/>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a:off x="8021788" y="1986448"/>
              <a:ext cx="475912" cy="528881"/>
            </a:xfrm>
            <a:prstGeom prst="rect">
              <a:avLst/>
            </a:prstGeom>
          </p:spPr>
        </p:pic>
        <p:pic>
          <p:nvPicPr>
            <p:cNvPr id="15" name="图片 14">
              <a:extLst>
                <a:ext uri="{FF2B5EF4-FFF2-40B4-BE49-F238E27FC236}">
                  <a16:creationId xmlns:a16="http://schemas.microsoft.com/office/drawing/2014/main" id="{EB273100-8E40-598F-11D8-9E5249593B44}"/>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flipH="1">
              <a:off x="5620087" y="1953923"/>
              <a:ext cx="475913" cy="528882"/>
            </a:xfrm>
            <a:prstGeom prst="rect">
              <a:avLst/>
            </a:prstGeom>
          </p:spPr>
        </p:pic>
      </p:grpSp>
      <p:grpSp>
        <p:nvGrpSpPr>
          <p:cNvPr id="16" name="组合 15">
            <a:extLst>
              <a:ext uri="{FF2B5EF4-FFF2-40B4-BE49-F238E27FC236}">
                <a16:creationId xmlns:a16="http://schemas.microsoft.com/office/drawing/2014/main" id="{AC246FC3-0430-71BC-2418-992E87822164}"/>
              </a:ext>
            </a:extLst>
          </p:cNvPr>
          <p:cNvGrpSpPr/>
          <p:nvPr/>
        </p:nvGrpSpPr>
        <p:grpSpPr>
          <a:xfrm>
            <a:off x="6028398" y="3321869"/>
            <a:ext cx="4712529" cy="3343211"/>
            <a:chOff x="4338296" y="1451289"/>
            <a:chExt cx="4712529" cy="3343211"/>
          </a:xfrm>
        </p:grpSpPr>
        <p:sp>
          <p:nvSpPr>
            <p:cNvPr id="17" name="Freeform 5">
              <a:extLst>
                <a:ext uri="{FF2B5EF4-FFF2-40B4-BE49-F238E27FC236}">
                  <a16:creationId xmlns:a16="http://schemas.microsoft.com/office/drawing/2014/main" id="{DD8F2DB4-CA6E-6936-9CED-1834C93CCC85}"/>
                </a:ext>
              </a:extLst>
            </p:cNvPr>
            <p:cNvSpPr/>
            <p:nvPr/>
          </p:nvSpPr>
          <p:spPr bwMode="auto">
            <a:xfrm>
              <a:off x="4338296" y="1451289"/>
              <a:ext cx="4712529" cy="3323987"/>
            </a:xfrm>
            <a:custGeom>
              <a:avLst/>
              <a:gdLst>
                <a:gd name="T0" fmla="*/ 500 w 30299"/>
                <a:gd name="T1" fmla="*/ 2 h 11303"/>
                <a:gd name="T2" fmla="*/ 5647 w 30299"/>
                <a:gd name="T3" fmla="*/ 2 h 11303"/>
                <a:gd name="T4" fmla="*/ 6172 w 30299"/>
                <a:gd name="T5" fmla="*/ 343 h 11303"/>
                <a:gd name="T6" fmla="*/ 6814 w 30299"/>
                <a:gd name="T7" fmla="*/ 702 h 11303"/>
                <a:gd name="T8" fmla="*/ 29799 w 30299"/>
                <a:gd name="T9" fmla="*/ 702 h 11303"/>
                <a:gd name="T10" fmla="*/ 30299 w 30299"/>
                <a:gd name="T11" fmla="*/ 1202 h 11303"/>
                <a:gd name="T12" fmla="*/ 30299 w 30299"/>
                <a:gd name="T13" fmla="*/ 10803 h 11303"/>
                <a:gd name="T14" fmla="*/ 29799 w 30299"/>
                <a:gd name="T15" fmla="*/ 11303 h 11303"/>
                <a:gd name="T16" fmla="*/ 500 w 30299"/>
                <a:gd name="T17" fmla="*/ 11303 h 11303"/>
                <a:gd name="T18" fmla="*/ 0 w 30299"/>
                <a:gd name="T19" fmla="*/ 10803 h 11303"/>
                <a:gd name="T20" fmla="*/ 0 w 30299"/>
                <a:gd name="T21" fmla="*/ 502 h 11303"/>
                <a:gd name="T22" fmla="*/ 500 w 30299"/>
                <a:gd name="T23" fmla="*/ 2 h 11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299" h="11303">
                  <a:moveTo>
                    <a:pt x="500" y="2"/>
                  </a:moveTo>
                  <a:lnTo>
                    <a:pt x="5647" y="2"/>
                  </a:lnTo>
                  <a:cubicBezTo>
                    <a:pt x="5881" y="0"/>
                    <a:pt x="6022" y="193"/>
                    <a:pt x="6172" y="343"/>
                  </a:cubicBezTo>
                  <a:cubicBezTo>
                    <a:pt x="6390" y="560"/>
                    <a:pt x="6467" y="729"/>
                    <a:pt x="6814" y="702"/>
                  </a:cubicBezTo>
                  <a:lnTo>
                    <a:pt x="29799" y="702"/>
                  </a:lnTo>
                  <a:cubicBezTo>
                    <a:pt x="30074" y="702"/>
                    <a:pt x="30299" y="927"/>
                    <a:pt x="30299" y="1202"/>
                  </a:cubicBezTo>
                  <a:lnTo>
                    <a:pt x="30299" y="10803"/>
                  </a:lnTo>
                  <a:cubicBezTo>
                    <a:pt x="30299" y="11078"/>
                    <a:pt x="30074" y="11303"/>
                    <a:pt x="29799" y="11303"/>
                  </a:cubicBezTo>
                  <a:lnTo>
                    <a:pt x="500" y="11303"/>
                  </a:lnTo>
                  <a:cubicBezTo>
                    <a:pt x="225" y="11303"/>
                    <a:pt x="0" y="11078"/>
                    <a:pt x="0" y="10803"/>
                  </a:cubicBezTo>
                  <a:lnTo>
                    <a:pt x="0" y="502"/>
                  </a:lnTo>
                  <a:cubicBezTo>
                    <a:pt x="0" y="227"/>
                    <a:pt x="225" y="2"/>
                    <a:pt x="500" y="2"/>
                  </a:cubicBezTo>
                  <a:close/>
                </a:path>
              </a:pathLst>
            </a:custGeom>
            <a:solidFill>
              <a:srgbClr val="8AC9F2">
                <a:alpha val="14902"/>
              </a:srgbClr>
            </a:solidFill>
            <a:ln w="19050" cap="flat">
              <a:solidFill>
                <a:srgbClr val="8AC9F2"/>
              </a:solidFill>
              <a:prstDash val="solid"/>
              <a:miter lim="800000"/>
            </a:ln>
          </p:spPr>
          <p:txBody>
            <a:bodyPr vert="horz" wrap="square" lIns="91440" tIns="45720" rIns="91440" bIns="45720" numCol="1" anchor="t" anchorCtr="0" compatLnSpc="1"/>
            <a:lstStyle/>
            <a:p>
              <a:endParaRPr lang="zh-CN" altLang="en-US" dirty="0">
                <a:cs typeface="+mn-ea"/>
                <a:sym typeface="+mn-lt"/>
              </a:endParaRPr>
            </a:p>
          </p:txBody>
        </p:sp>
        <p:sp>
          <p:nvSpPr>
            <p:cNvPr id="18" name="矩形 17">
              <a:extLst>
                <a:ext uri="{FF2B5EF4-FFF2-40B4-BE49-F238E27FC236}">
                  <a16:creationId xmlns:a16="http://schemas.microsoft.com/office/drawing/2014/main" id="{26A0F24C-9D40-4836-2C5B-149D0BFF7A66}"/>
                </a:ext>
              </a:extLst>
            </p:cNvPr>
            <p:cNvSpPr/>
            <p:nvPr/>
          </p:nvSpPr>
          <p:spPr>
            <a:xfrm>
              <a:off x="4338296" y="1685957"/>
              <a:ext cx="4395183" cy="3108543"/>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latin typeface="Arial (Body)"/>
                </a:rPr>
                <a:t>Setting Alarms</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a:p>
              <a:pPr algn="just"/>
              <a:r>
                <a:rPr lang="en-US" altLang="zh-CN" sz="1400" b="1" dirty="0">
                  <a:solidFill>
                    <a:srgbClr val="8AC9F2"/>
                  </a:solidFill>
                  <a:effectLst>
                    <a:outerShdw blurRad="38100" dist="38100" dir="2700000" algn="tl">
                      <a:srgbClr val="000000">
                        <a:alpha val="43137"/>
                      </a:srgbClr>
                    </a:outerShdw>
                  </a:effectLst>
                  <a:latin typeface="Arial (Body)"/>
                </a:rPr>
                <a:t>Algorithm:</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User Prompt: User instructs the assistant to set an alarm.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Time Input: Voice assistant asks for the time for the alarm.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 Alarm System Integration: Assistant integrates with the system's alarm/timer functionality.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 Confirmation: Assistant confirms the set alarm time.</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p:txBody>
        </p:sp>
        <p:pic>
          <p:nvPicPr>
            <p:cNvPr id="20" name="图片 19">
              <a:extLst>
                <a:ext uri="{FF2B5EF4-FFF2-40B4-BE49-F238E27FC236}">
                  <a16:creationId xmlns:a16="http://schemas.microsoft.com/office/drawing/2014/main" id="{8953028B-CD19-8C2C-F3C0-B228A00D441B}"/>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a:off x="8021788" y="1986448"/>
              <a:ext cx="475912" cy="528881"/>
            </a:xfrm>
            <a:prstGeom prst="rect">
              <a:avLst/>
            </a:prstGeom>
          </p:spPr>
        </p:pic>
        <p:pic>
          <p:nvPicPr>
            <p:cNvPr id="21" name="图片 20">
              <a:extLst>
                <a:ext uri="{FF2B5EF4-FFF2-40B4-BE49-F238E27FC236}">
                  <a16:creationId xmlns:a16="http://schemas.microsoft.com/office/drawing/2014/main" id="{8CA70FC7-B218-0F39-C51B-5C7B5BA02249}"/>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flipH="1">
              <a:off x="5620087" y="1953923"/>
              <a:ext cx="475913" cy="528882"/>
            </a:xfrm>
            <a:prstGeom prst="rect">
              <a:avLst/>
            </a:prstGeom>
          </p:spPr>
        </p:pic>
      </p:grpSp>
      <p:grpSp>
        <p:nvGrpSpPr>
          <p:cNvPr id="2" name="组合 1">
            <a:extLst>
              <a:ext uri="{FF2B5EF4-FFF2-40B4-BE49-F238E27FC236}">
                <a16:creationId xmlns:a16="http://schemas.microsoft.com/office/drawing/2014/main" id="{B0BE2012-9653-BB60-4AC3-A58C0F6CD040}"/>
              </a:ext>
            </a:extLst>
          </p:cNvPr>
          <p:cNvGrpSpPr/>
          <p:nvPr/>
        </p:nvGrpSpPr>
        <p:grpSpPr>
          <a:xfrm>
            <a:off x="7204300" y="453103"/>
            <a:ext cx="4643393" cy="2462213"/>
            <a:chOff x="7040742" y="1760567"/>
            <a:chExt cx="4643393" cy="2462213"/>
          </a:xfrm>
        </p:grpSpPr>
        <p:sp>
          <p:nvSpPr>
            <p:cNvPr id="22" name="矩形 21">
              <a:extLst>
                <a:ext uri="{FF2B5EF4-FFF2-40B4-BE49-F238E27FC236}">
                  <a16:creationId xmlns:a16="http://schemas.microsoft.com/office/drawing/2014/main" id="{8B92986F-F19E-9790-7B7B-6303A6DABD5D}"/>
                </a:ext>
              </a:extLst>
            </p:cNvPr>
            <p:cNvSpPr/>
            <p:nvPr/>
          </p:nvSpPr>
          <p:spPr>
            <a:xfrm>
              <a:off x="7040742" y="1760567"/>
              <a:ext cx="4643393" cy="2462213"/>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latin typeface="Arial (Body)"/>
                </a:rPr>
                <a:t>Weather Forecast</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a:p>
              <a:pPr algn="just"/>
              <a:r>
                <a:rPr lang="en-US" altLang="zh-CN" sz="1400" b="1" dirty="0">
                  <a:solidFill>
                    <a:srgbClr val="8AC9F2"/>
                  </a:solidFill>
                  <a:effectLst>
                    <a:outerShdw blurRad="38100" dist="38100" dir="2700000" algn="tl">
                      <a:srgbClr val="000000">
                        <a:alpha val="43137"/>
                      </a:srgbClr>
                    </a:outerShdw>
                  </a:effectLst>
                  <a:latin typeface="Arial (Body)"/>
                </a:rPr>
                <a:t>Algorithm:</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User Prompt: User asks for weather information.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Location Retrieval:  If not specified, voice assistant determines user's location.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Weather API: Voice assistant queries a weather API for current conditions or forecasts.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Response:  Assistant verbally communicates the weather information to the user.</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p:txBody>
        </p:sp>
        <p:pic>
          <p:nvPicPr>
            <p:cNvPr id="24" name="图片 23">
              <a:extLst>
                <a:ext uri="{FF2B5EF4-FFF2-40B4-BE49-F238E27FC236}">
                  <a16:creationId xmlns:a16="http://schemas.microsoft.com/office/drawing/2014/main" id="{D5435266-A76F-A977-26F5-861AFDB07A08}"/>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a:off x="10248826" y="1857749"/>
              <a:ext cx="475912" cy="528881"/>
            </a:xfrm>
            <a:prstGeom prst="rect">
              <a:avLst/>
            </a:prstGeom>
          </p:spPr>
        </p:pic>
        <p:pic>
          <p:nvPicPr>
            <p:cNvPr id="25" name="图片 24">
              <a:extLst>
                <a:ext uri="{FF2B5EF4-FFF2-40B4-BE49-F238E27FC236}">
                  <a16:creationId xmlns:a16="http://schemas.microsoft.com/office/drawing/2014/main" id="{537A0EB1-3038-BEBD-1752-11984A8249A7}"/>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flipH="1">
              <a:off x="7847125" y="1825224"/>
              <a:ext cx="475913" cy="528882"/>
            </a:xfrm>
            <a:prstGeom prst="rect">
              <a:avLst/>
            </a:prstGeom>
          </p:spPr>
        </p:pic>
      </p:grpSp>
      <p:grpSp>
        <p:nvGrpSpPr>
          <p:cNvPr id="30" name="组合 29">
            <a:extLst>
              <a:ext uri="{FF2B5EF4-FFF2-40B4-BE49-F238E27FC236}">
                <a16:creationId xmlns:a16="http://schemas.microsoft.com/office/drawing/2014/main" id="{9AE47E7C-5C6C-BA92-23E4-8B698B2C7534}"/>
              </a:ext>
            </a:extLst>
          </p:cNvPr>
          <p:cNvGrpSpPr/>
          <p:nvPr/>
        </p:nvGrpSpPr>
        <p:grpSpPr>
          <a:xfrm>
            <a:off x="374434" y="4558614"/>
            <a:ext cx="4369415" cy="2387167"/>
            <a:chOff x="6562576" y="1825224"/>
            <a:chExt cx="4369415" cy="2387167"/>
          </a:xfrm>
        </p:grpSpPr>
        <p:sp>
          <p:nvSpPr>
            <p:cNvPr id="31" name="矩形 30">
              <a:extLst>
                <a:ext uri="{FF2B5EF4-FFF2-40B4-BE49-F238E27FC236}">
                  <a16:creationId xmlns:a16="http://schemas.microsoft.com/office/drawing/2014/main" id="{D0D4E517-A60A-11F8-62A3-E9008DFAF2F3}"/>
                </a:ext>
              </a:extLst>
            </p:cNvPr>
            <p:cNvSpPr/>
            <p:nvPr/>
          </p:nvSpPr>
          <p:spPr>
            <a:xfrm>
              <a:off x="6562576" y="1965622"/>
              <a:ext cx="4369415" cy="2246769"/>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latin typeface="Arial (Body)"/>
                </a:rPr>
                <a:t>Unit Conversion</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a:p>
              <a:pPr algn="just"/>
              <a:r>
                <a:rPr lang="en-US" altLang="zh-CN" sz="1400" b="1" dirty="0">
                  <a:solidFill>
                    <a:srgbClr val="8AC9F2"/>
                  </a:solidFill>
                  <a:effectLst>
                    <a:outerShdw blurRad="38100" dist="38100" dir="2700000" algn="tl">
                      <a:srgbClr val="000000">
                        <a:alpha val="43137"/>
                      </a:srgbClr>
                    </a:outerShdw>
                  </a:effectLst>
                  <a:latin typeface="Arial (Body)"/>
                </a:rPr>
                <a:t>Algorithm: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User Prompt: User specifies units and values for conversion.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Conversion Logic: Voice assistant utilizes predefined conversion formulas.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Response:  Assistant verbally provides the converted value.</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p:txBody>
        </p:sp>
        <p:pic>
          <p:nvPicPr>
            <p:cNvPr id="33" name="图片 32">
              <a:extLst>
                <a:ext uri="{FF2B5EF4-FFF2-40B4-BE49-F238E27FC236}">
                  <a16:creationId xmlns:a16="http://schemas.microsoft.com/office/drawing/2014/main" id="{FF61A771-03F0-9D4F-8D78-3CB74CAE3F83}"/>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a:off x="10248826" y="1857749"/>
              <a:ext cx="475912" cy="528881"/>
            </a:xfrm>
            <a:prstGeom prst="rect">
              <a:avLst/>
            </a:prstGeom>
          </p:spPr>
        </p:pic>
        <p:pic>
          <p:nvPicPr>
            <p:cNvPr id="34" name="图片 33">
              <a:extLst>
                <a:ext uri="{FF2B5EF4-FFF2-40B4-BE49-F238E27FC236}">
                  <a16:creationId xmlns:a16="http://schemas.microsoft.com/office/drawing/2014/main" id="{980BC2B8-8FE0-8ED9-3A4E-1A0B62AAD29A}"/>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flipH="1">
              <a:off x="7847125" y="1825224"/>
              <a:ext cx="475913" cy="528882"/>
            </a:xfrm>
            <a:prstGeom prst="rect">
              <a:avLst/>
            </a:prstGeom>
          </p:spPr>
        </p:pic>
      </p:grpSp>
    </p:spTree>
    <p:extLst>
      <p:ext uri="{BB962C8B-B14F-4D97-AF65-F5344CB8AC3E}">
        <p14:creationId xmlns:p14="http://schemas.microsoft.com/office/powerpoint/2010/main" val="1239822879"/>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randombar(horizontal)">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anim calcmode="lin" valueType="num">
                                      <p:cBhvr additive="base">
                                        <p:cTn id="21" dur="500" fill="hold"/>
                                        <p:tgtEl>
                                          <p:spTgt spid="16"/>
                                        </p:tgtEl>
                                        <p:attrNameLst>
                                          <p:attrName>ppt_x</p:attrName>
                                        </p:attrNameLst>
                                      </p:cBhvr>
                                      <p:tavLst>
                                        <p:tav tm="0">
                                          <p:val>
                                            <p:strVal val="#ppt_x"/>
                                          </p:val>
                                        </p:tav>
                                        <p:tav tm="100000">
                                          <p:val>
                                            <p:strVal val="#ppt_x"/>
                                          </p:val>
                                        </p:tav>
                                      </p:tavLst>
                                    </p:anim>
                                    <p:anim calcmode="lin" valueType="num">
                                      <p:cBhvr additive="base">
                                        <p:cTn id="2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1000"/>
                                        <p:tgtEl>
                                          <p:spTgt spid="2"/>
                                        </p:tgtEl>
                                      </p:cBhvr>
                                    </p:animEffect>
                                    <p:anim calcmode="lin" valueType="num">
                                      <p:cBhvr>
                                        <p:cTn id="28" dur="1000" fill="hold"/>
                                        <p:tgtEl>
                                          <p:spTgt spid="2"/>
                                        </p:tgtEl>
                                        <p:attrNameLst>
                                          <p:attrName>ppt_x</p:attrName>
                                        </p:attrNameLst>
                                      </p:cBhvr>
                                      <p:tavLst>
                                        <p:tav tm="0">
                                          <p:val>
                                            <p:strVal val="#ppt_x"/>
                                          </p:val>
                                        </p:tav>
                                        <p:tav tm="100000">
                                          <p:val>
                                            <p:strVal val="#ppt_x"/>
                                          </p:val>
                                        </p:tav>
                                      </p:tavLst>
                                    </p:anim>
                                    <p:anim calcmode="lin" valueType="num">
                                      <p:cBhvr>
                                        <p:cTn id="29" dur="1000" fill="hold"/>
                                        <p:tgtEl>
                                          <p:spTgt spid="2"/>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1000"/>
                                        <p:tgtEl>
                                          <p:spTgt spid="30"/>
                                        </p:tgtEl>
                                      </p:cBhvr>
                                    </p:animEffect>
                                    <p:anim calcmode="lin" valueType="num">
                                      <p:cBhvr>
                                        <p:cTn id="33" dur="1000" fill="hold"/>
                                        <p:tgtEl>
                                          <p:spTgt spid="30"/>
                                        </p:tgtEl>
                                        <p:attrNameLst>
                                          <p:attrName>ppt_x</p:attrName>
                                        </p:attrNameLst>
                                      </p:cBhvr>
                                      <p:tavLst>
                                        <p:tav tm="0">
                                          <p:val>
                                            <p:strVal val="#ppt_x"/>
                                          </p:val>
                                        </p:tav>
                                        <p:tav tm="100000">
                                          <p:val>
                                            <p:strVal val="#ppt_x"/>
                                          </p:val>
                                        </p:tav>
                                      </p:tavLst>
                                    </p:anim>
                                    <p:anim calcmode="lin" valueType="num">
                                      <p:cBhvr>
                                        <p:cTn id="34"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6119DB-F39D-C76C-4DB0-9907E19FD755}"/>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5DA96FCD-667F-D9CE-3881-BD96336840B0}"/>
              </a:ext>
            </a:extLst>
          </p:cNvPr>
          <p:cNvGrpSpPr/>
          <p:nvPr/>
        </p:nvGrpSpPr>
        <p:grpSpPr>
          <a:xfrm>
            <a:off x="142741" y="115171"/>
            <a:ext cx="5176023" cy="1674587"/>
            <a:chOff x="142741" y="115171"/>
            <a:chExt cx="5176023" cy="1674587"/>
          </a:xfrm>
        </p:grpSpPr>
        <p:pic>
          <p:nvPicPr>
            <p:cNvPr id="6" name="图片 5">
              <a:extLst>
                <a:ext uri="{FF2B5EF4-FFF2-40B4-BE49-F238E27FC236}">
                  <a16:creationId xmlns:a16="http://schemas.microsoft.com/office/drawing/2014/main" id="{9C113E97-6581-588B-1CAB-97309804963A}"/>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4" name="文本框 3">
              <a:extLst>
                <a:ext uri="{FF2B5EF4-FFF2-40B4-BE49-F238E27FC236}">
                  <a16:creationId xmlns:a16="http://schemas.microsoft.com/office/drawing/2014/main" id="{C715EFA8-7379-23E9-D969-0886A365C132}"/>
                </a:ext>
              </a:extLst>
            </p:cNvPr>
            <p:cNvSpPr txBox="1"/>
            <p:nvPr/>
          </p:nvSpPr>
          <p:spPr>
            <a:xfrm>
              <a:off x="830507" y="660078"/>
              <a:ext cx="840334"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4.4</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5" name="文本框 4">
              <a:extLst>
                <a:ext uri="{FF2B5EF4-FFF2-40B4-BE49-F238E27FC236}">
                  <a16:creationId xmlns:a16="http://schemas.microsoft.com/office/drawing/2014/main" id="{07DF9CF9-D1C5-F0D6-7F26-EF1EE29CDB58}"/>
                </a:ext>
              </a:extLst>
            </p:cNvPr>
            <p:cNvSpPr txBox="1"/>
            <p:nvPr/>
          </p:nvSpPr>
          <p:spPr>
            <a:xfrm>
              <a:off x="1670841" y="721633"/>
              <a:ext cx="3647923" cy="523220"/>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Explanation of Modules</a:t>
              </a:r>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pic>
        <p:nvPicPr>
          <p:cNvPr id="8" name="图片 7">
            <a:extLst>
              <a:ext uri="{FF2B5EF4-FFF2-40B4-BE49-F238E27FC236}">
                <a16:creationId xmlns:a16="http://schemas.microsoft.com/office/drawing/2014/main" id="{2952AA69-C37F-B3B6-03C3-8FBD0CF189E8}"/>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pic>
        <p:nvPicPr>
          <p:cNvPr id="9" name="图片 8">
            <a:extLst>
              <a:ext uri="{FF2B5EF4-FFF2-40B4-BE49-F238E27FC236}">
                <a16:creationId xmlns:a16="http://schemas.microsoft.com/office/drawing/2014/main" id="{4BB9C6B0-2A1E-B27F-30C9-53B190B76874}"/>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507770" y="1932019"/>
            <a:ext cx="3475299" cy="3475299"/>
          </a:xfrm>
          <a:prstGeom prst="rect">
            <a:avLst/>
          </a:prstGeom>
        </p:spPr>
      </p:pic>
      <p:grpSp>
        <p:nvGrpSpPr>
          <p:cNvPr id="10" name="组合 9">
            <a:extLst>
              <a:ext uri="{FF2B5EF4-FFF2-40B4-BE49-F238E27FC236}">
                <a16:creationId xmlns:a16="http://schemas.microsoft.com/office/drawing/2014/main" id="{21C785FC-B023-7BAC-6B3F-A43BC83791D0}"/>
              </a:ext>
            </a:extLst>
          </p:cNvPr>
          <p:cNvGrpSpPr/>
          <p:nvPr/>
        </p:nvGrpSpPr>
        <p:grpSpPr>
          <a:xfrm>
            <a:off x="327511" y="1398032"/>
            <a:ext cx="5096788" cy="3376869"/>
            <a:chOff x="4116662" y="1708821"/>
            <a:chExt cx="5096788" cy="3160272"/>
          </a:xfrm>
        </p:grpSpPr>
        <p:sp>
          <p:nvSpPr>
            <p:cNvPr id="11" name="Freeform 5">
              <a:extLst>
                <a:ext uri="{FF2B5EF4-FFF2-40B4-BE49-F238E27FC236}">
                  <a16:creationId xmlns:a16="http://schemas.microsoft.com/office/drawing/2014/main" id="{D530BC4A-7C64-0930-C2B8-122F6D38DDF6}"/>
                </a:ext>
              </a:extLst>
            </p:cNvPr>
            <p:cNvSpPr/>
            <p:nvPr/>
          </p:nvSpPr>
          <p:spPr bwMode="auto">
            <a:xfrm>
              <a:off x="4116662" y="1708821"/>
              <a:ext cx="5096788" cy="2881112"/>
            </a:xfrm>
            <a:custGeom>
              <a:avLst/>
              <a:gdLst>
                <a:gd name="T0" fmla="*/ 500 w 30299"/>
                <a:gd name="T1" fmla="*/ 2 h 11303"/>
                <a:gd name="T2" fmla="*/ 5647 w 30299"/>
                <a:gd name="T3" fmla="*/ 2 h 11303"/>
                <a:gd name="T4" fmla="*/ 6172 w 30299"/>
                <a:gd name="T5" fmla="*/ 343 h 11303"/>
                <a:gd name="T6" fmla="*/ 6814 w 30299"/>
                <a:gd name="T7" fmla="*/ 702 h 11303"/>
                <a:gd name="T8" fmla="*/ 29799 w 30299"/>
                <a:gd name="T9" fmla="*/ 702 h 11303"/>
                <a:gd name="T10" fmla="*/ 30299 w 30299"/>
                <a:gd name="T11" fmla="*/ 1202 h 11303"/>
                <a:gd name="T12" fmla="*/ 30299 w 30299"/>
                <a:gd name="T13" fmla="*/ 10803 h 11303"/>
                <a:gd name="T14" fmla="*/ 29799 w 30299"/>
                <a:gd name="T15" fmla="*/ 11303 h 11303"/>
                <a:gd name="T16" fmla="*/ 500 w 30299"/>
                <a:gd name="T17" fmla="*/ 11303 h 11303"/>
                <a:gd name="T18" fmla="*/ 0 w 30299"/>
                <a:gd name="T19" fmla="*/ 10803 h 11303"/>
                <a:gd name="T20" fmla="*/ 0 w 30299"/>
                <a:gd name="T21" fmla="*/ 502 h 11303"/>
                <a:gd name="T22" fmla="*/ 500 w 30299"/>
                <a:gd name="T23" fmla="*/ 2 h 11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299" h="11303">
                  <a:moveTo>
                    <a:pt x="500" y="2"/>
                  </a:moveTo>
                  <a:lnTo>
                    <a:pt x="5647" y="2"/>
                  </a:lnTo>
                  <a:cubicBezTo>
                    <a:pt x="5881" y="0"/>
                    <a:pt x="6022" y="193"/>
                    <a:pt x="6172" y="343"/>
                  </a:cubicBezTo>
                  <a:cubicBezTo>
                    <a:pt x="6390" y="560"/>
                    <a:pt x="6467" y="729"/>
                    <a:pt x="6814" y="702"/>
                  </a:cubicBezTo>
                  <a:lnTo>
                    <a:pt x="29799" y="702"/>
                  </a:lnTo>
                  <a:cubicBezTo>
                    <a:pt x="30074" y="702"/>
                    <a:pt x="30299" y="927"/>
                    <a:pt x="30299" y="1202"/>
                  </a:cubicBezTo>
                  <a:lnTo>
                    <a:pt x="30299" y="10803"/>
                  </a:lnTo>
                  <a:cubicBezTo>
                    <a:pt x="30299" y="11078"/>
                    <a:pt x="30074" y="11303"/>
                    <a:pt x="29799" y="11303"/>
                  </a:cubicBezTo>
                  <a:lnTo>
                    <a:pt x="500" y="11303"/>
                  </a:lnTo>
                  <a:cubicBezTo>
                    <a:pt x="225" y="11303"/>
                    <a:pt x="0" y="11078"/>
                    <a:pt x="0" y="10803"/>
                  </a:cubicBezTo>
                  <a:lnTo>
                    <a:pt x="0" y="502"/>
                  </a:lnTo>
                  <a:cubicBezTo>
                    <a:pt x="0" y="227"/>
                    <a:pt x="225" y="2"/>
                    <a:pt x="500" y="2"/>
                  </a:cubicBezTo>
                  <a:close/>
                </a:path>
              </a:pathLst>
            </a:custGeom>
            <a:solidFill>
              <a:srgbClr val="8AC9F2">
                <a:alpha val="14902"/>
              </a:srgbClr>
            </a:solidFill>
            <a:ln w="19050" cap="flat">
              <a:solidFill>
                <a:srgbClr val="8AC9F2"/>
              </a:solidFill>
              <a:prstDash val="solid"/>
              <a:miter lim="800000"/>
            </a:ln>
          </p:spPr>
          <p:txBody>
            <a:bodyPr vert="horz" wrap="square" lIns="91440" tIns="45720" rIns="91440" bIns="45720" numCol="1" anchor="t" anchorCtr="0" compatLnSpc="1"/>
            <a:lstStyle/>
            <a:p>
              <a:endParaRPr lang="zh-CN" altLang="en-US" dirty="0">
                <a:cs typeface="+mn-ea"/>
                <a:sym typeface="+mn-lt"/>
              </a:endParaRPr>
            </a:p>
          </p:txBody>
        </p:sp>
        <p:sp>
          <p:nvSpPr>
            <p:cNvPr id="12" name="矩形 11">
              <a:extLst>
                <a:ext uri="{FF2B5EF4-FFF2-40B4-BE49-F238E27FC236}">
                  <a16:creationId xmlns:a16="http://schemas.microsoft.com/office/drawing/2014/main" id="{793826A3-9865-DE36-D35C-CFC87A339771}"/>
                </a:ext>
              </a:extLst>
            </p:cNvPr>
            <p:cNvSpPr/>
            <p:nvPr/>
          </p:nvSpPr>
          <p:spPr>
            <a:xfrm>
              <a:off x="4276640" y="1959936"/>
              <a:ext cx="4542235" cy="2909157"/>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latin typeface="Arial (Body)"/>
                </a:rPr>
                <a:t>Language Translation</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a:p>
              <a:pPr algn="just"/>
              <a:r>
                <a:rPr lang="en-US" altLang="zh-CN" sz="1400" b="1" dirty="0">
                  <a:solidFill>
                    <a:srgbClr val="8AC9F2"/>
                  </a:solidFill>
                  <a:effectLst>
                    <a:outerShdw blurRad="38100" dist="38100" dir="2700000" algn="tl">
                      <a:srgbClr val="000000">
                        <a:alpha val="43137"/>
                      </a:srgbClr>
                    </a:outerShdw>
                  </a:effectLst>
                  <a:latin typeface="Arial (Body)"/>
                </a:rPr>
                <a:t>Algorithm:   </a:t>
              </a:r>
            </a:p>
            <a:p>
              <a:pPr marL="342900" indent="-342900" algn="just">
                <a:buFont typeface="+mj-lt"/>
                <a:buAutoNum type="arabicPeriod"/>
              </a:pPr>
              <a:endParaRPr lang="en-US" altLang="zh-CN" sz="1400" b="1" dirty="0">
                <a:solidFill>
                  <a:srgbClr val="8AC9F2"/>
                </a:solidFill>
                <a:effectLst>
                  <a:outerShdw blurRad="38100" dist="38100" dir="2700000" algn="tl">
                    <a:srgbClr val="000000">
                      <a:alpha val="43137"/>
                    </a:srgbClr>
                  </a:outerShdw>
                </a:effectLst>
                <a:latin typeface="Arial (Body)"/>
              </a:endParaRP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User Prompt: User requests translation of a phrase or word.</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Language Input: User specifies the target language.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Translation API: Voice assistant queries a translation API.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Response: Assistant verbally provides the translated phrase.</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p:txBody>
        </p:sp>
        <p:pic>
          <p:nvPicPr>
            <p:cNvPr id="14" name="图片 13">
              <a:extLst>
                <a:ext uri="{FF2B5EF4-FFF2-40B4-BE49-F238E27FC236}">
                  <a16:creationId xmlns:a16="http://schemas.microsoft.com/office/drawing/2014/main" id="{B8AFFD59-68AC-6D34-B47F-DAEB976DDEF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a:off x="8021788" y="1986448"/>
              <a:ext cx="475912" cy="528881"/>
            </a:xfrm>
            <a:prstGeom prst="rect">
              <a:avLst/>
            </a:prstGeom>
          </p:spPr>
        </p:pic>
        <p:pic>
          <p:nvPicPr>
            <p:cNvPr id="15" name="图片 14">
              <a:extLst>
                <a:ext uri="{FF2B5EF4-FFF2-40B4-BE49-F238E27FC236}">
                  <a16:creationId xmlns:a16="http://schemas.microsoft.com/office/drawing/2014/main" id="{9C5D6E04-FE54-2ACB-7ED5-3CFBD45874D0}"/>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flipH="1">
              <a:off x="5620087" y="1953923"/>
              <a:ext cx="475913" cy="528882"/>
            </a:xfrm>
            <a:prstGeom prst="rect">
              <a:avLst/>
            </a:prstGeom>
          </p:spPr>
        </p:pic>
      </p:grpSp>
      <p:grpSp>
        <p:nvGrpSpPr>
          <p:cNvPr id="16" name="组合 15">
            <a:extLst>
              <a:ext uri="{FF2B5EF4-FFF2-40B4-BE49-F238E27FC236}">
                <a16:creationId xmlns:a16="http://schemas.microsoft.com/office/drawing/2014/main" id="{8F176F08-AC71-0C46-EEAC-5678A9B58ED5}"/>
              </a:ext>
            </a:extLst>
          </p:cNvPr>
          <p:cNvGrpSpPr/>
          <p:nvPr/>
        </p:nvGrpSpPr>
        <p:grpSpPr>
          <a:xfrm>
            <a:off x="6245419" y="3359679"/>
            <a:ext cx="5676711" cy="3323987"/>
            <a:chOff x="5297368" y="1451289"/>
            <a:chExt cx="3753457" cy="3323987"/>
          </a:xfrm>
        </p:grpSpPr>
        <p:sp>
          <p:nvSpPr>
            <p:cNvPr id="17" name="Freeform 5">
              <a:extLst>
                <a:ext uri="{FF2B5EF4-FFF2-40B4-BE49-F238E27FC236}">
                  <a16:creationId xmlns:a16="http://schemas.microsoft.com/office/drawing/2014/main" id="{4D12DF03-2708-1DD6-2933-08AD52E39B9E}"/>
                </a:ext>
              </a:extLst>
            </p:cNvPr>
            <p:cNvSpPr/>
            <p:nvPr/>
          </p:nvSpPr>
          <p:spPr bwMode="auto">
            <a:xfrm>
              <a:off x="5297368" y="1451289"/>
              <a:ext cx="3753457" cy="3323987"/>
            </a:xfrm>
            <a:custGeom>
              <a:avLst/>
              <a:gdLst>
                <a:gd name="T0" fmla="*/ 500 w 30299"/>
                <a:gd name="T1" fmla="*/ 2 h 11303"/>
                <a:gd name="T2" fmla="*/ 5647 w 30299"/>
                <a:gd name="T3" fmla="*/ 2 h 11303"/>
                <a:gd name="T4" fmla="*/ 6172 w 30299"/>
                <a:gd name="T5" fmla="*/ 343 h 11303"/>
                <a:gd name="T6" fmla="*/ 6814 w 30299"/>
                <a:gd name="T7" fmla="*/ 702 h 11303"/>
                <a:gd name="T8" fmla="*/ 29799 w 30299"/>
                <a:gd name="T9" fmla="*/ 702 h 11303"/>
                <a:gd name="T10" fmla="*/ 30299 w 30299"/>
                <a:gd name="T11" fmla="*/ 1202 h 11303"/>
                <a:gd name="T12" fmla="*/ 30299 w 30299"/>
                <a:gd name="T13" fmla="*/ 10803 h 11303"/>
                <a:gd name="T14" fmla="*/ 29799 w 30299"/>
                <a:gd name="T15" fmla="*/ 11303 h 11303"/>
                <a:gd name="T16" fmla="*/ 500 w 30299"/>
                <a:gd name="T17" fmla="*/ 11303 h 11303"/>
                <a:gd name="T18" fmla="*/ 0 w 30299"/>
                <a:gd name="T19" fmla="*/ 10803 h 11303"/>
                <a:gd name="T20" fmla="*/ 0 w 30299"/>
                <a:gd name="T21" fmla="*/ 502 h 11303"/>
                <a:gd name="T22" fmla="*/ 500 w 30299"/>
                <a:gd name="T23" fmla="*/ 2 h 11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299" h="11303">
                  <a:moveTo>
                    <a:pt x="500" y="2"/>
                  </a:moveTo>
                  <a:lnTo>
                    <a:pt x="5647" y="2"/>
                  </a:lnTo>
                  <a:cubicBezTo>
                    <a:pt x="5881" y="0"/>
                    <a:pt x="6022" y="193"/>
                    <a:pt x="6172" y="343"/>
                  </a:cubicBezTo>
                  <a:cubicBezTo>
                    <a:pt x="6390" y="560"/>
                    <a:pt x="6467" y="729"/>
                    <a:pt x="6814" y="702"/>
                  </a:cubicBezTo>
                  <a:lnTo>
                    <a:pt x="29799" y="702"/>
                  </a:lnTo>
                  <a:cubicBezTo>
                    <a:pt x="30074" y="702"/>
                    <a:pt x="30299" y="927"/>
                    <a:pt x="30299" y="1202"/>
                  </a:cubicBezTo>
                  <a:lnTo>
                    <a:pt x="30299" y="10803"/>
                  </a:lnTo>
                  <a:cubicBezTo>
                    <a:pt x="30299" y="11078"/>
                    <a:pt x="30074" y="11303"/>
                    <a:pt x="29799" y="11303"/>
                  </a:cubicBezTo>
                  <a:lnTo>
                    <a:pt x="500" y="11303"/>
                  </a:lnTo>
                  <a:cubicBezTo>
                    <a:pt x="225" y="11303"/>
                    <a:pt x="0" y="11078"/>
                    <a:pt x="0" y="10803"/>
                  </a:cubicBezTo>
                  <a:lnTo>
                    <a:pt x="0" y="502"/>
                  </a:lnTo>
                  <a:cubicBezTo>
                    <a:pt x="0" y="227"/>
                    <a:pt x="225" y="2"/>
                    <a:pt x="500" y="2"/>
                  </a:cubicBezTo>
                  <a:close/>
                </a:path>
              </a:pathLst>
            </a:custGeom>
            <a:solidFill>
              <a:srgbClr val="8AC9F2">
                <a:alpha val="14902"/>
              </a:srgbClr>
            </a:solidFill>
            <a:ln w="19050" cap="flat">
              <a:solidFill>
                <a:srgbClr val="8AC9F2"/>
              </a:solidFill>
              <a:prstDash val="solid"/>
              <a:miter lim="800000"/>
            </a:ln>
          </p:spPr>
          <p:txBody>
            <a:bodyPr vert="horz" wrap="square" lIns="91440" tIns="45720" rIns="91440" bIns="45720" numCol="1" anchor="t" anchorCtr="0" compatLnSpc="1"/>
            <a:lstStyle/>
            <a:p>
              <a:endParaRPr lang="zh-CN" altLang="en-US" dirty="0">
                <a:cs typeface="+mn-ea"/>
                <a:sym typeface="+mn-lt"/>
              </a:endParaRPr>
            </a:p>
          </p:txBody>
        </p:sp>
        <p:sp>
          <p:nvSpPr>
            <p:cNvPr id="18" name="矩形 17">
              <a:extLst>
                <a:ext uri="{FF2B5EF4-FFF2-40B4-BE49-F238E27FC236}">
                  <a16:creationId xmlns:a16="http://schemas.microsoft.com/office/drawing/2014/main" id="{7A51C829-A776-BDCF-B9E0-703D56EA564C}"/>
                </a:ext>
              </a:extLst>
            </p:cNvPr>
            <p:cNvSpPr/>
            <p:nvPr/>
          </p:nvSpPr>
          <p:spPr>
            <a:xfrm>
              <a:off x="5372382" y="1685957"/>
              <a:ext cx="3361097" cy="2893100"/>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latin typeface="Arial (Body)"/>
                </a:rPr>
                <a:t>Playing Music</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a:p>
              <a:pPr algn="just"/>
              <a:r>
                <a:rPr lang="en-US" altLang="zh-CN" sz="1400" b="1" dirty="0">
                  <a:solidFill>
                    <a:srgbClr val="8AC9F2"/>
                  </a:solidFill>
                  <a:effectLst>
                    <a:outerShdw blurRad="38100" dist="38100" dir="2700000" algn="tl">
                      <a:srgbClr val="000000">
                        <a:alpha val="43137"/>
                      </a:srgbClr>
                    </a:outerShdw>
                  </a:effectLst>
                  <a:latin typeface="Arial (Body)"/>
                </a:rPr>
                <a:t>Algorithm:</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User Prompt: User requests the assistant to play music.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Music Library Access: Assistant accesses the user's music library or a streaming service.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Playback Control: Assistant plays the specified songs, artists, or genres.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User Control: User can instruct the assistant to pause, skip, or adjust volume.</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p:txBody>
        </p:sp>
        <p:pic>
          <p:nvPicPr>
            <p:cNvPr id="20" name="图片 19">
              <a:extLst>
                <a:ext uri="{FF2B5EF4-FFF2-40B4-BE49-F238E27FC236}">
                  <a16:creationId xmlns:a16="http://schemas.microsoft.com/office/drawing/2014/main" id="{2914D24F-DA55-5469-CB62-F04390918C56}"/>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a:off x="8021788" y="1986448"/>
              <a:ext cx="475912" cy="528881"/>
            </a:xfrm>
            <a:prstGeom prst="rect">
              <a:avLst/>
            </a:prstGeom>
          </p:spPr>
        </p:pic>
        <p:pic>
          <p:nvPicPr>
            <p:cNvPr id="21" name="图片 20">
              <a:extLst>
                <a:ext uri="{FF2B5EF4-FFF2-40B4-BE49-F238E27FC236}">
                  <a16:creationId xmlns:a16="http://schemas.microsoft.com/office/drawing/2014/main" id="{1343F0E3-51EB-C99D-B728-533F64B03819}"/>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flipH="1">
              <a:off x="5620087" y="1953923"/>
              <a:ext cx="475913" cy="528882"/>
            </a:xfrm>
            <a:prstGeom prst="rect">
              <a:avLst/>
            </a:prstGeom>
          </p:spPr>
        </p:pic>
      </p:grpSp>
      <p:grpSp>
        <p:nvGrpSpPr>
          <p:cNvPr id="2" name="组合 1">
            <a:extLst>
              <a:ext uri="{FF2B5EF4-FFF2-40B4-BE49-F238E27FC236}">
                <a16:creationId xmlns:a16="http://schemas.microsoft.com/office/drawing/2014/main" id="{284F47C7-4067-70BF-2DBD-1A1815BAC129}"/>
              </a:ext>
            </a:extLst>
          </p:cNvPr>
          <p:cNvGrpSpPr/>
          <p:nvPr/>
        </p:nvGrpSpPr>
        <p:grpSpPr>
          <a:xfrm>
            <a:off x="7235301" y="242907"/>
            <a:ext cx="4997740" cy="2977722"/>
            <a:chOff x="7214925" y="1825224"/>
            <a:chExt cx="4997740" cy="2977722"/>
          </a:xfrm>
        </p:grpSpPr>
        <p:sp>
          <p:nvSpPr>
            <p:cNvPr id="22" name="矩形 21">
              <a:extLst>
                <a:ext uri="{FF2B5EF4-FFF2-40B4-BE49-F238E27FC236}">
                  <a16:creationId xmlns:a16="http://schemas.microsoft.com/office/drawing/2014/main" id="{5CB87ABA-DAB8-AAAC-8E33-F7F0121F2D70}"/>
                </a:ext>
              </a:extLst>
            </p:cNvPr>
            <p:cNvSpPr/>
            <p:nvPr/>
          </p:nvSpPr>
          <p:spPr>
            <a:xfrm>
              <a:off x="7214925" y="2340733"/>
              <a:ext cx="4997740" cy="2462213"/>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latin typeface="Arial (Body)"/>
                </a:rPr>
                <a:t>Search The Web</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a:p>
              <a:pPr algn="just"/>
              <a:r>
                <a:rPr lang="en-US" altLang="zh-CN" sz="1400" b="1" dirty="0">
                  <a:solidFill>
                    <a:srgbClr val="8AC9F2"/>
                  </a:solidFill>
                  <a:effectLst>
                    <a:outerShdw blurRad="38100" dist="38100" dir="2700000" algn="tl">
                      <a:srgbClr val="000000">
                        <a:alpha val="43137"/>
                      </a:srgbClr>
                    </a:outerShdw>
                  </a:effectLst>
                  <a:latin typeface="Arial (Body)"/>
                </a:rPr>
                <a:t>Algorithm:</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User Prompt: User initiates a web search.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Search Query Processing: Voice assistant processes the user's query.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Web Scraping/Query API: Assistant performs a web search and retrieves summarized information.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Response: Assistant verbally communicates the summarized information.</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p:txBody>
        </p:sp>
        <p:pic>
          <p:nvPicPr>
            <p:cNvPr id="24" name="图片 23">
              <a:extLst>
                <a:ext uri="{FF2B5EF4-FFF2-40B4-BE49-F238E27FC236}">
                  <a16:creationId xmlns:a16="http://schemas.microsoft.com/office/drawing/2014/main" id="{286FD9AB-7A7A-044C-FD5F-ABDA5EC7FD1C}"/>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a:off x="10248826" y="1857749"/>
              <a:ext cx="475912" cy="528881"/>
            </a:xfrm>
            <a:prstGeom prst="rect">
              <a:avLst/>
            </a:prstGeom>
          </p:spPr>
        </p:pic>
        <p:pic>
          <p:nvPicPr>
            <p:cNvPr id="25" name="图片 24">
              <a:extLst>
                <a:ext uri="{FF2B5EF4-FFF2-40B4-BE49-F238E27FC236}">
                  <a16:creationId xmlns:a16="http://schemas.microsoft.com/office/drawing/2014/main" id="{86F35215-12A4-B39D-F353-BA020106388E}"/>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flipH="1">
              <a:off x="7847125" y="1825224"/>
              <a:ext cx="475913" cy="528882"/>
            </a:xfrm>
            <a:prstGeom prst="rect">
              <a:avLst/>
            </a:prstGeom>
          </p:spPr>
        </p:pic>
      </p:grpSp>
      <p:grpSp>
        <p:nvGrpSpPr>
          <p:cNvPr id="30" name="组合 29">
            <a:extLst>
              <a:ext uri="{FF2B5EF4-FFF2-40B4-BE49-F238E27FC236}">
                <a16:creationId xmlns:a16="http://schemas.microsoft.com/office/drawing/2014/main" id="{E12216E6-751A-16F7-160F-D058224DCCDC}"/>
              </a:ext>
            </a:extLst>
          </p:cNvPr>
          <p:cNvGrpSpPr/>
          <p:nvPr/>
        </p:nvGrpSpPr>
        <p:grpSpPr>
          <a:xfrm>
            <a:off x="297759" y="4320683"/>
            <a:ext cx="5663479" cy="2676098"/>
            <a:chOff x="6315519" y="1825224"/>
            <a:chExt cx="5663479" cy="2676098"/>
          </a:xfrm>
        </p:grpSpPr>
        <p:sp>
          <p:nvSpPr>
            <p:cNvPr id="31" name="矩形 30">
              <a:extLst>
                <a:ext uri="{FF2B5EF4-FFF2-40B4-BE49-F238E27FC236}">
                  <a16:creationId xmlns:a16="http://schemas.microsoft.com/office/drawing/2014/main" id="{C7D614E3-0DFE-359F-92C7-5ABF939C06E7}"/>
                </a:ext>
              </a:extLst>
            </p:cNvPr>
            <p:cNvSpPr/>
            <p:nvPr/>
          </p:nvSpPr>
          <p:spPr>
            <a:xfrm>
              <a:off x="6315519" y="2254553"/>
              <a:ext cx="5663479" cy="2246769"/>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latin typeface="Arial (Body)"/>
                </a:rPr>
                <a:t>Remainders</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a:p>
              <a:pPr algn="just"/>
              <a:r>
                <a:rPr lang="en-US" altLang="zh-CN" sz="1400" b="1" dirty="0">
                  <a:solidFill>
                    <a:srgbClr val="8AC9F2"/>
                  </a:solidFill>
                  <a:effectLst>
                    <a:outerShdw blurRad="38100" dist="38100" dir="2700000" algn="tl">
                      <a:srgbClr val="000000">
                        <a:alpha val="43137"/>
                      </a:srgbClr>
                    </a:outerShdw>
                  </a:effectLst>
                  <a:latin typeface="Arial (Body)"/>
                </a:rPr>
                <a:t>Algorithm: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 User Prompt: User instructs the assistant to set a reminder.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Task and Time Input: Assistant gathers information on the task and time.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Reminder System Integration: Assistant integrates with the system's reminder functionality.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Confirmation: Assistant confirms the set reminder.</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p:txBody>
        </p:sp>
        <p:pic>
          <p:nvPicPr>
            <p:cNvPr id="33" name="图片 32">
              <a:extLst>
                <a:ext uri="{FF2B5EF4-FFF2-40B4-BE49-F238E27FC236}">
                  <a16:creationId xmlns:a16="http://schemas.microsoft.com/office/drawing/2014/main" id="{5B164108-D662-91B2-A0F5-BA4DC33BEB82}"/>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a:off x="10248826" y="1857749"/>
              <a:ext cx="475912" cy="528881"/>
            </a:xfrm>
            <a:prstGeom prst="rect">
              <a:avLst/>
            </a:prstGeom>
          </p:spPr>
        </p:pic>
        <p:pic>
          <p:nvPicPr>
            <p:cNvPr id="34" name="图片 33">
              <a:extLst>
                <a:ext uri="{FF2B5EF4-FFF2-40B4-BE49-F238E27FC236}">
                  <a16:creationId xmlns:a16="http://schemas.microsoft.com/office/drawing/2014/main" id="{4D2B6A7F-7CC6-6637-D56B-48C3DFA91E67}"/>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flipH="1">
              <a:off x="7847125" y="1825224"/>
              <a:ext cx="475913" cy="528882"/>
            </a:xfrm>
            <a:prstGeom prst="rect">
              <a:avLst/>
            </a:prstGeom>
          </p:spPr>
        </p:pic>
      </p:grpSp>
    </p:spTree>
    <p:extLst>
      <p:ext uri="{BB962C8B-B14F-4D97-AF65-F5344CB8AC3E}">
        <p14:creationId xmlns:p14="http://schemas.microsoft.com/office/powerpoint/2010/main" val="3443748842"/>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randombar(horizontal)">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anim calcmode="lin" valueType="num">
                                      <p:cBhvr additive="base">
                                        <p:cTn id="21" dur="500" fill="hold"/>
                                        <p:tgtEl>
                                          <p:spTgt spid="16"/>
                                        </p:tgtEl>
                                        <p:attrNameLst>
                                          <p:attrName>ppt_x</p:attrName>
                                        </p:attrNameLst>
                                      </p:cBhvr>
                                      <p:tavLst>
                                        <p:tav tm="0">
                                          <p:val>
                                            <p:strVal val="#ppt_x"/>
                                          </p:val>
                                        </p:tav>
                                        <p:tav tm="100000">
                                          <p:val>
                                            <p:strVal val="#ppt_x"/>
                                          </p:val>
                                        </p:tav>
                                      </p:tavLst>
                                    </p:anim>
                                    <p:anim calcmode="lin" valueType="num">
                                      <p:cBhvr additive="base">
                                        <p:cTn id="2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1000"/>
                                        <p:tgtEl>
                                          <p:spTgt spid="2"/>
                                        </p:tgtEl>
                                      </p:cBhvr>
                                    </p:animEffect>
                                    <p:anim calcmode="lin" valueType="num">
                                      <p:cBhvr>
                                        <p:cTn id="28" dur="1000" fill="hold"/>
                                        <p:tgtEl>
                                          <p:spTgt spid="2"/>
                                        </p:tgtEl>
                                        <p:attrNameLst>
                                          <p:attrName>ppt_x</p:attrName>
                                        </p:attrNameLst>
                                      </p:cBhvr>
                                      <p:tavLst>
                                        <p:tav tm="0">
                                          <p:val>
                                            <p:strVal val="#ppt_x"/>
                                          </p:val>
                                        </p:tav>
                                        <p:tav tm="100000">
                                          <p:val>
                                            <p:strVal val="#ppt_x"/>
                                          </p:val>
                                        </p:tav>
                                      </p:tavLst>
                                    </p:anim>
                                    <p:anim calcmode="lin" valueType="num">
                                      <p:cBhvr>
                                        <p:cTn id="29" dur="1000" fill="hold"/>
                                        <p:tgtEl>
                                          <p:spTgt spid="2"/>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1000"/>
                                        <p:tgtEl>
                                          <p:spTgt spid="30"/>
                                        </p:tgtEl>
                                      </p:cBhvr>
                                    </p:animEffect>
                                    <p:anim calcmode="lin" valueType="num">
                                      <p:cBhvr>
                                        <p:cTn id="33" dur="1000" fill="hold"/>
                                        <p:tgtEl>
                                          <p:spTgt spid="30"/>
                                        </p:tgtEl>
                                        <p:attrNameLst>
                                          <p:attrName>ppt_x</p:attrName>
                                        </p:attrNameLst>
                                      </p:cBhvr>
                                      <p:tavLst>
                                        <p:tav tm="0">
                                          <p:val>
                                            <p:strVal val="#ppt_x"/>
                                          </p:val>
                                        </p:tav>
                                        <p:tav tm="100000">
                                          <p:val>
                                            <p:strVal val="#ppt_x"/>
                                          </p:val>
                                        </p:tav>
                                      </p:tavLst>
                                    </p:anim>
                                    <p:anim calcmode="lin" valueType="num">
                                      <p:cBhvr>
                                        <p:cTn id="34"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99D071-30BE-5AB7-0BB0-8B0908582B4D}"/>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7E1A92F0-C126-38E8-7075-2EAF9FD1B701}"/>
              </a:ext>
            </a:extLst>
          </p:cNvPr>
          <p:cNvGrpSpPr/>
          <p:nvPr/>
        </p:nvGrpSpPr>
        <p:grpSpPr>
          <a:xfrm>
            <a:off x="142741" y="115171"/>
            <a:ext cx="5176023" cy="1674587"/>
            <a:chOff x="142741" y="115171"/>
            <a:chExt cx="5176023" cy="1674587"/>
          </a:xfrm>
        </p:grpSpPr>
        <p:pic>
          <p:nvPicPr>
            <p:cNvPr id="6" name="图片 5">
              <a:extLst>
                <a:ext uri="{FF2B5EF4-FFF2-40B4-BE49-F238E27FC236}">
                  <a16:creationId xmlns:a16="http://schemas.microsoft.com/office/drawing/2014/main" id="{E07CD0E8-3773-40FA-C714-1F10A29D5C8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4" name="文本框 3">
              <a:extLst>
                <a:ext uri="{FF2B5EF4-FFF2-40B4-BE49-F238E27FC236}">
                  <a16:creationId xmlns:a16="http://schemas.microsoft.com/office/drawing/2014/main" id="{1AEA698A-A7E5-50CC-3576-A09871050500}"/>
                </a:ext>
              </a:extLst>
            </p:cNvPr>
            <p:cNvSpPr txBox="1"/>
            <p:nvPr/>
          </p:nvSpPr>
          <p:spPr>
            <a:xfrm>
              <a:off x="830507" y="660078"/>
              <a:ext cx="840334"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4.4</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5" name="文本框 4">
              <a:extLst>
                <a:ext uri="{FF2B5EF4-FFF2-40B4-BE49-F238E27FC236}">
                  <a16:creationId xmlns:a16="http://schemas.microsoft.com/office/drawing/2014/main" id="{930821B8-6528-5235-891A-94D185C53B5F}"/>
                </a:ext>
              </a:extLst>
            </p:cNvPr>
            <p:cNvSpPr txBox="1"/>
            <p:nvPr/>
          </p:nvSpPr>
          <p:spPr>
            <a:xfrm>
              <a:off x="1670841" y="721633"/>
              <a:ext cx="3647923" cy="523220"/>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Explanation of Modules</a:t>
              </a:r>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pic>
        <p:nvPicPr>
          <p:cNvPr id="8" name="图片 7">
            <a:extLst>
              <a:ext uri="{FF2B5EF4-FFF2-40B4-BE49-F238E27FC236}">
                <a16:creationId xmlns:a16="http://schemas.microsoft.com/office/drawing/2014/main" id="{6B22FA8A-1013-94FB-5E0F-ACE76CF3B5E8}"/>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pic>
        <p:nvPicPr>
          <p:cNvPr id="9" name="图片 8">
            <a:extLst>
              <a:ext uri="{FF2B5EF4-FFF2-40B4-BE49-F238E27FC236}">
                <a16:creationId xmlns:a16="http://schemas.microsoft.com/office/drawing/2014/main" id="{C2506779-EAA8-6DAB-9A96-37322EA42327}"/>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507770" y="1932019"/>
            <a:ext cx="3475299" cy="3475299"/>
          </a:xfrm>
          <a:prstGeom prst="rect">
            <a:avLst/>
          </a:prstGeom>
        </p:spPr>
      </p:pic>
      <p:grpSp>
        <p:nvGrpSpPr>
          <p:cNvPr id="10" name="组合 9">
            <a:extLst>
              <a:ext uri="{FF2B5EF4-FFF2-40B4-BE49-F238E27FC236}">
                <a16:creationId xmlns:a16="http://schemas.microsoft.com/office/drawing/2014/main" id="{5FF8A894-24FB-903E-B78D-19520DBDC641}"/>
              </a:ext>
            </a:extLst>
          </p:cNvPr>
          <p:cNvGrpSpPr/>
          <p:nvPr/>
        </p:nvGrpSpPr>
        <p:grpSpPr>
          <a:xfrm>
            <a:off x="279807" y="2058946"/>
            <a:ext cx="5096788" cy="4200663"/>
            <a:chOff x="4116662" y="1708821"/>
            <a:chExt cx="5096788" cy="3563521"/>
          </a:xfrm>
        </p:grpSpPr>
        <p:sp>
          <p:nvSpPr>
            <p:cNvPr id="11" name="Freeform 5">
              <a:extLst>
                <a:ext uri="{FF2B5EF4-FFF2-40B4-BE49-F238E27FC236}">
                  <a16:creationId xmlns:a16="http://schemas.microsoft.com/office/drawing/2014/main" id="{D97EDFB8-F23A-60A0-C68D-5BD43261CC4C}"/>
                </a:ext>
              </a:extLst>
            </p:cNvPr>
            <p:cNvSpPr/>
            <p:nvPr/>
          </p:nvSpPr>
          <p:spPr bwMode="auto">
            <a:xfrm>
              <a:off x="4116662" y="1708821"/>
              <a:ext cx="5096788" cy="2881112"/>
            </a:xfrm>
            <a:custGeom>
              <a:avLst/>
              <a:gdLst>
                <a:gd name="T0" fmla="*/ 500 w 30299"/>
                <a:gd name="T1" fmla="*/ 2 h 11303"/>
                <a:gd name="T2" fmla="*/ 5647 w 30299"/>
                <a:gd name="T3" fmla="*/ 2 h 11303"/>
                <a:gd name="T4" fmla="*/ 6172 w 30299"/>
                <a:gd name="T5" fmla="*/ 343 h 11303"/>
                <a:gd name="T6" fmla="*/ 6814 w 30299"/>
                <a:gd name="T7" fmla="*/ 702 h 11303"/>
                <a:gd name="T8" fmla="*/ 29799 w 30299"/>
                <a:gd name="T9" fmla="*/ 702 h 11303"/>
                <a:gd name="T10" fmla="*/ 30299 w 30299"/>
                <a:gd name="T11" fmla="*/ 1202 h 11303"/>
                <a:gd name="T12" fmla="*/ 30299 w 30299"/>
                <a:gd name="T13" fmla="*/ 10803 h 11303"/>
                <a:gd name="T14" fmla="*/ 29799 w 30299"/>
                <a:gd name="T15" fmla="*/ 11303 h 11303"/>
                <a:gd name="T16" fmla="*/ 500 w 30299"/>
                <a:gd name="T17" fmla="*/ 11303 h 11303"/>
                <a:gd name="T18" fmla="*/ 0 w 30299"/>
                <a:gd name="T19" fmla="*/ 10803 h 11303"/>
                <a:gd name="T20" fmla="*/ 0 w 30299"/>
                <a:gd name="T21" fmla="*/ 502 h 11303"/>
                <a:gd name="T22" fmla="*/ 500 w 30299"/>
                <a:gd name="T23" fmla="*/ 2 h 11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299" h="11303">
                  <a:moveTo>
                    <a:pt x="500" y="2"/>
                  </a:moveTo>
                  <a:lnTo>
                    <a:pt x="5647" y="2"/>
                  </a:lnTo>
                  <a:cubicBezTo>
                    <a:pt x="5881" y="0"/>
                    <a:pt x="6022" y="193"/>
                    <a:pt x="6172" y="343"/>
                  </a:cubicBezTo>
                  <a:cubicBezTo>
                    <a:pt x="6390" y="560"/>
                    <a:pt x="6467" y="729"/>
                    <a:pt x="6814" y="702"/>
                  </a:cubicBezTo>
                  <a:lnTo>
                    <a:pt x="29799" y="702"/>
                  </a:lnTo>
                  <a:cubicBezTo>
                    <a:pt x="30074" y="702"/>
                    <a:pt x="30299" y="927"/>
                    <a:pt x="30299" y="1202"/>
                  </a:cubicBezTo>
                  <a:lnTo>
                    <a:pt x="30299" y="10803"/>
                  </a:lnTo>
                  <a:cubicBezTo>
                    <a:pt x="30299" y="11078"/>
                    <a:pt x="30074" y="11303"/>
                    <a:pt x="29799" y="11303"/>
                  </a:cubicBezTo>
                  <a:lnTo>
                    <a:pt x="500" y="11303"/>
                  </a:lnTo>
                  <a:cubicBezTo>
                    <a:pt x="225" y="11303"/>
                    <a:pt x="0" y="11078"/>
                    <a:pt x="0" y="10803"/>
                  </a:cubicBezTo>
                  <a:lnTo>
                    <a:pt x="0" y="502"/>
                  </a:lnTo>
                  <a:cubicBezTo>
                    <a:pt x="0" y="227"/>
                    <a:pt x="225" y="2"/>
                    <a:pt x="500" y="2"/>
                  </a:cubicBezTo>
                  <a:close/>
                </a:path>
              </a:pathLst>
            </a:custGeom>
            <a:solidFill>
              <a:srgbClr val="8AC9F2">
                <a:alpha val="14902"/>
              </a:srgbClr>
            </a:solidFill>
            <a:ln w="19050" cap="flat">
              <a:solidFill>
                <a:srgbClr val="8AC9F2"/>
              </a:solidFill>
              <a:prstDash val="solid"/>
              <a:miter lim="800000"/>
            </a:ln>
          </p:spPr>
          <p:txBody>
            <a:bodyPr vert="horz" wrap="square" lIns="91440" tIns="45720" rIns="91440" bIns="45720" numCol="1" anchor="t" anchorCtr="0" compatLnSpc="1"/>
            <a:lstStyle/>
            <a:p>
              <a:endParaRPr lang="zh-CN" altLang="en-US" dirty="0">
                <a:cs typeface="+mn-ea"/>
                <a:sym typeface="+mn-lt"/>
              </a:endParaRPr>
            </a:p>
          </p:txBody>
        </p:sp>
        <p:sp>
          <p:nvSpPr>
            <p:cNvPr id="12" name="矩形 11">
              <a:extLst>
                <a:ext uri="{FF2B5EF4-FFF2-40B4-BE49-F238E27FC236}">
                  <a16:creationId xmlns:a16="http://schemas.microsoft.com/office/drawing/2014/main" id="{1609E783-1B0E-4359-1905-48FA2A91E1F6}"/>
                </a:ext>
              </a:extLst>
            </p:cNvPr>
            <p:cNvSpPr/>
            <p:nvPr/>
          </p:nvSpPr>
          <p:spPr>
            <a:xfrm>
              <a:off x="4276640" y="1959936"/>
              <a:ext cx="4542235" cy="3312406"/>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latin typeface="Arial (Body)"/>
                </a:rPr>
                <a:t>Send Text Messages</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a:p>
              <a:pPr algn="just"/>
              <a:r>
                <a:rPr lang="en-US" altLang="zh-CN" sz="1400" b="1" dirty="0">
                  <a:solidFill>
                    <a:srgbClr val="8AC9F2"/>
                  </a:solidFill>
                  <a:effectLst>
                    <a:outerShdw blurRad="38100" dist="38100" dir="2700000" algn="tl">
                      <a:srgbClr val="000000">
                        <a:alpha val="43137"/>
                      </a:srgbClr>
                    </a:outerShdw>
                  </a:effectLst>
                  <a:latin typeface="Arial (Body)"/>
                </a:rPr>
                <a:t>Algorithm:   </a:t>
              </a:r>
            </a:p>
            <a:p>
              <a:pPr marL="342900" indent="-342900" algn="just">
                <a:buFont typeface="+mj-lt"/>
                <a:buAutoNum type="arabicPeriod"/>
              </a:pPr>
              <a:endParaRPr lang="en-US" altLang="zh-CN" sz="1400" b="1" dirty="0">
                <a:solidFill>
                  <a:srgbClr val="8AC9F2"/>
                </a:solidFill>
                <a:effectLst>
                  <a:outerShdw blurRad="38100" dist="38100" dir="2700000" algn="tl">
                    <a:srgbClr val="000000">
                      <a:alpha val="43137"/>
                    </a:srgbClr>
                  </a:outerShdw>
                </a:effectLst>
                <a:latin typeface="Arial (Body)"/>
              </a:endParaRP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User Prompt: User instructs the assistant to send a text message.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 Recipient and Message Input: Assistant gathers information on the recipient and message content.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Text Messaging System Integration: Assistant integrates with the system's text messaging functionality.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Confirmation: Assistant confirms the message sent..</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p:txBody>
        </p:sp>
        <p:pic>
          <p:nvPicPr>
            <p:cNvPr id="14" name="图片 13">
              <a:extLst>
                <a:ext uri="{FF2B5EF4-FFF2-40B4-BE49-F238E27FC236}">
                  <a16:creationId xmlns:a16="http://schemas.microsoft.com/office/drawing/2014/main" id="{CA6DDBF9-41D5-8723-3D91-3D367890FB5B}"/>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a:off x="8021788" y="1986448"/>
              <a:ext cx="475912" cy="528881"/>
            </a:xfrm>
            <a:prstGeom prst="rect">
              <a:avLst/>
            </a:prstGeom>
          </p:spPr>
        </p:pic>
        <p:pic>
          <p:nvPicPr>
            <p:cNvPr id="15" name="图片 14">
              <a:extLst>
                <a:ext uri="{FF2B5EF4-FFF2-40B4-BE49-F238E27FC236}">
                  <a16:creationId xmlns:a16="http://schemas.microsoft.com/office/drawing/2014/main" id="{3F4A308C-AAB4-9B5D-7B18-44765B8F5809}"/>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flipH="1">
              <a:off x="5620087" y="1953923"/>
              <a:ext cx="475913" cy="528882"/>
            </a:xfrm>
            <a:prstGeom prst="rect">
              <a:avLst/>
            </a:prstGeom>
          </p:spPr>
        </p:pic>
      </p:grpSp>
      <p:grpSp>
        <p:nvGrpSpPr>
          <p:cNvPr id="16" name="组合 15">
            <a:extLst>
              <a:ext uri="{FF2B5EF4-FFF2-40B4-BE49-F238E27FC236}">
                <a16:creationId xmlns:a16="http://schemas.microsoft.com/office/drawing/2014/main" id="{719761EC-4646-F109-DC51-F7DBBB30ADDB}"/>
              </a:ext>
            </a:extLst>
          </p:cNvPr>
          <p:cNvGrpSpPr/>
          <p:nvPr/>
        </p:nvGrpSpPr>
        <p:grpSpPr>
          <a:xfrm>
            <a:off x="6325466" y="2347871"/>
            <a:ext cx="5676711" cy="3323987"/>
            <a:chOff x="5297368" y="1451289"/>
            <a:chExt cx="3753457" cy="3323987"/>
          </a:xfrm>
        </p:grpSpPr>
        <p:sp>
          <p:nvSpPr>
            <p:cNvPr id="17" name="Freeform 5">
              <a:extLst>
                <a:ext uri="{FF2B5EF4-FFF2-40B4-BE49-F238E27FC236}">
                  <a16:creationId xmlns:a16="http://schemas.microsoft.com/office/drawing/2014/main" id="{34C5BAC0-7DE8-A753-436F-B8A7E02130B0}"/>
                </a:ext>
              </a:extLst>
            </p:cNvPr>
            <p:cNvSpPr/>
            <p:nvPr/>
          </p:nvSpPr>
          <p:spPr bwMode="auto">
            <a:xfrm>
              <a:off x="5297368" y="1451289"/>
              <a:ext cx="3753457" cy="3323987"/>
            </a:xfrm>
            <a:custGeom>
              <a:avLst/>
              <a:gdLst>
                <a:gd name="T0" fmla="*/ 500 w 30299"/>
                <a:gd name="T1" fmla="*/ 2 h 11303"/>
                <a:gd name="T2" fmla="*/ 5647 w 30299"/>
                <a:gd name="T3" fmla="*/ 2 h 11303"/>
                <a:gd name="T4" fmla="*/ 6172 w 30299"/>
                <a:gd name="T5" fmla="*/ 343 h 11303"/>
                <a:gd name="T6" fmla="*/ 6814 w 30299"/>
                <a:gd name="T7" fmla="*/ 702 h 11303"/>
                <a:gd name="T8" fmla="*/ 29799 w 30299"/>
                <a:gd name="T9" fmla="*/ 702 h 11303"/>
                <a:gd name="T10" fmla="*/ 30299 w 30299"/>
                <a:gd name="T11" fmla="*/ 1202 h 11303"/>
                <a:gd name="T12" fmla="*/ 30299 w 30299"/>
                <a:gd name="T13" fmla="*/ 10803 h 11303"/>
                <a:gd name="T14" fmla="*/ 29799 w 30299"/>
                <a:gd name="T15" fmla="*/ 11303 h 11303"/>
                <a:gd name="T16" fmla="*/ 500 w 30299"/>
                <a:gd name="T17" fmla="*/ 11303 h 11303"/>
                <a:gd name="T18" fmla="*/ 0 w 30299"/>
                <a:gd name="T19" fmla="*/ 10803 h 11303"/>
                <a:gd name="T20" fmla="*/ 0 w 30299"/>
                <a:gd name="T21" fmla="*/ 502 h 11303"/>
                <a:gd name="T22" fmla="*/ 500 w 30299"/>
                <a:gd name="T23" fmla="*/ 2 h 11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299" h="11303">
                  <a:moveTo>
                    <a:pt x="500" y="2"/>
                  </a:moveTo>
                  <a:lnTo>
                    <a:pt x="5647" y="2"/>
                  </a:lnTo>
                  <a:cubicBezTo>
                    <a:pt x="5881" y="0"/>
                    <a:pt x="6022" y="193"/>
                    <a:pt x="6172" y="343"/>
                  </a:cubicBezTo>
                  <a:cubicBezTo>
                    <a:pt x="6390" y="560"/>
                    <a:pt x="6467" y="729"/>
                    <a:pt x="6814" y="702"/>
                  </a:cubicBezTo>
                  <a:lnTo>
                    <a:pt x="29799" y="702"/>
                  </a:lnTo>
                  <a:cubicBezTo>
                    <a:pt x="30074" y="702"/>
                    <a:pt x="30299" y="927"/>
                    <a:pt x="30299" y="1202"/>
                  </a:cubicBezTo>
                  <a:lnTo>
                    <a:pt x="30299" y="10803"/>
                  </a:lnTo>
                  <a:cubicBezTo>
                    <a:pt x="30299" y="11078"/>
                    <a:pt x="30074" y="11303"/>
                    <a:pt x="29799" y="11303"/>
                  </a:cubicBezTo>
                  <a:lnTo>
                    <a:pt x="500" y="11303"/>
                  </a:lnTo>
                  <a:cubicBezTo>
                    <a:pt x="225" y="11303"/>
                    <a:pt x="0" y="11078"/>
                    <a:pt x="0" y="10803"/>
                  </a:cubicBezTo>
                  <a:lnTo>
                    <a:pt x="0" y="502"/>
                  </a:lnTo>
                  <a:cubicBezTo>
                    <a:pt x="0" y="227"/>
                    <a:pt x="225" y="2"/>
                    <a:pt x="500" y="2"/>
                  </a:cubicBezTo>
                  <a:close/>
                </a:path>
              </a:pathLst>
            </a:custGeom>
            <a:solidFill>
              <a:srgbClr val="8AC9F2">
                <a:alpha val="14902"/>
              </a:srgbClr>
            </a:solidFill>
            <a:ln w="19050" cap="flat">
              <a:solidFill>
                <a:srgbClr val="8AC9F2"/>
              </a:solidFill>
              <a:prstDash val="solid"/>
              <a:miter lim="800000"/>
            </a:ln>
          </p:spPr>
          <p:txBody>
            <a:bodyPr vert="horz" wrap="square" lIns="91440" tIns="45720" rIns="91440" bIns="45720" numCol="1" anchor="t" anchorCtr="0" compatLnSpc="1"/>
            <a:lstStyle/>
            <a:p>
              <a:endParaRPr lang="zh-CN" altLang="en-US" dirty="0">
                <a:cs typeface="+mn-ea"/>
                <a:sym typeface="+mn-lt"/>
              </a:endParaRPr>
            </a:p>
          </p:txBody>
        </p:sp>
        <p:sp>
          <p:nvSpPr>
            <p:cNvPr id="18" name="矩形 17">
              <a:extLst>
                <a:ext uri="{FF2B5EF4-FFF2-40B4-BE49-F238E27FC236}">
                  <a16:creationId xmlns:a16="http://schemas.microsoft.com/office/drawing/2014/main" id="{6CD1E397-D214-ADE6-6A35-D17D035710D2}"/>
                </a:ext>
              </a:extLst>
            </p:cNvPr>
            <p:cNvSpPr/>
            <p:nvPr/>
          </p:nvSpPr>
          <p:spPr>
            <a:xfrm>
              <a:off x="5372382" y="1685957"/>
              <a:ext cx="3361097" cy="2893100"/>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latin typeface="Arial (Body)"/>
                </a:rPr>
                <a:t>Open Applications</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a:p>
              <a:pPr algn="just"/>
              <a:r>
                <a:rPr lang="en-US" altLang="zh-CN" sz="1400" b="1" dirty="0">
                  <a:solidFill>
                    <a:srgbClr val="8AC9F2"/>
                  </a:solidFill>
                  <a:effectLst>
                    <a:outerShdw blurRad="38100" dist="38100" dir="2700000" algn="tl">
                      <a:srgbClr val="000000">
                        <a:alpha val="43137"/>
                      </a:srgbClr>
                    </a:outerShdw>
                  </a:effectLst>
                  <a:latin typeface="Arial (Body)"/>
                </a:rPr>
                <a:t>Algorithm:</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User Prompt: User requests the assistant to open a specific application.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Application Recognition: Voice assistant recognizes the application mentioned.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System Integration: Assistant interacts with the system to open the specified application.    </a:t>
              </a: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latin typeface="Arial (Body)"/>
                </a:rPr>
                <a:t>Confirmation: Assistant confirms the application is launched.</a:t>
              </a:r>
            </a:p>
            <a:p>
              <a:pPr algn="just"/>
              <a:endParaRPr lang="en-US" altLang="zh-CN" sz="1400" b="1" dirty="0">
                <a:solidFill>
                  <a:srgbClr val="8AC9F2"/>
                </a:solidFill>
                <a:effectLst>
                  <a:outerShdw blurRad="38100" dist="38100" dir="2700000" algn="tl">
                    <a:srgbClr val="000000">
                      <a:alpha val="43137"/>
                    </a:srgbClr>
                  </a:outerShdw>
                </a:effectLst>
                <a:latin typeface="Arial (Body)"/>
              </a:endParaRPr>
            </a:p>
          </p:txBody>
        </p:sp>
        <p:pic>
          <p:nvPicPr>
            <p:cNvPr id="20" name="图片 19">
              <a:extLst>
                <a:ext uri="{FF2B5EF4-FFF2-40B4-BE49-F238E27FC236}">
                  <a16:creationId xmlns:a16="http://schemas.microsoft.com/office/drawing/2014/main" id="{23BEEF8F-080D-5CCB-930C-20206877C7C5}"/>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a:off x="8021788" y="1986448"/>
              <a:ext cx="475912" cy="528881"/>
            </a:xfrm>
            <a:prstGeom prst="rect">
              <a:avLst/>
            </a:prstGeom>
          </p:spPr>
        </p:pic>
        <p:pic>
          <p:nvPicPr>
            <p:cNvPr id="21" name="图片 20">
              <a:extLst>
                <a:ext uri="{FF2B5EF4-FFF2-40B4-BE49-F238E27FC236}">
                  <a16:creationId xmlns:a16="http://schemas.microsoft.com/office/drawing/2014/main" id="{B144D425-7CD5-072B-92E2-F86357C027FE}"/>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flipH="1">
              <a:off x="5620087" y="1953923"/>
              <a:ext cx="475913" cy="528882"/>
            </a:xfrm>
            <a:prstGeom prst="rect">
              <a:avLst/>
            </a:prstGeom>
          </p:spPr>
        </p:pic>
      </p:grpSp>
      <p:grpSp>
        <p:nvGrpSpPr>
          <p:cNvPr id="30" name="组合 29">
            <a:extLst>
              <a:ext uri="{FF2B5EF4-FFF2-40B4-BE49-F238E27FC236}">
                <a16:creationId xmlns:a16="http://schemas.microsoft.com/office/drawing/2014/main" id="{7AA94E45-9407-B29C-0508-B9F20392FC96}"/>
              </a:ext>
            </a:extLst>
          </p:cNvPr>
          <p:cNvGrpSpPr/>
          <p:nvPr/>
        </p:nvGrpSpPr>
        <p:grpSpPr>
          <a:xfrm>
            <a:off x="1829365" y="4320683"/>
            <a:ext cx="2877613" cy="561406"/>
            <a:chOff x="7847125" y="1825224"/>
            <a:chExt cx="2877613" cy="561406"/>
          </a:xfrm>
        </p:grpSpPr>
        <p:pic>
          <p:nvPicPr>
            <p:cNvPr id="33" name="图片 32">
              <a:extLst>
                <a:ext uri="{FF2B5EF4-FFF2-40B4-BE49-F238E27FC236}">
                  <a16:creationId xmlns:a16="http://schemas.microsoft.com/office/drawing/2014/main" id="{28BD9070-2443-71DF-CCBB-F5E7CC671DFB}"/>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a:off x="10248826" y="1857749"/>
              <a:ext cx="475912" cy="528881"/>
            </a:xfrm>
            <a:prstGeom prst="rect">
              <a:avLst/>
            </a:prstGeom>
          </p:spPr>
        </p:pic>
        <p:pic>
          <p:nvPicPr>
            <p:cNvPr id="34" name="图片 33">
              <a:extLst>
                <a:ext uri="{FF2B5EF4-FFF2-40B4-BE49-F238E27FC236}">
                  <a16:creationId xmlns:a16="http://schemas.microsoft.com/office/drawing/2014/main" id="{02CD3D0F-D586-6E6E-D06B-3CB5E44E732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0800000" flipH="1">
              <a:off x="7847125" y="1825224"/>
              <a:ext cx="475913" cy="528882"/>
            </a:xfrm>
            <a:prstGeom prst="rect">
              <a:avLst/>
            </a:prstGeom>
          </p:spPr>
        </p:pic>
      </p:grpSp>
    </p:spTree>
    <p:extLst>
      <p:ext uri="{BB962C8B-B14F-4D97-AF65-F5344CB8AC3E}">
        <p14:creationId xmlns:p14="http://schemas.microsoft.com/office/powerpoint/2010/main" val="755504398"/>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randombar(horizontal)">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anim calcmode="lin" valueType="num">
                                      <p:cBhvr additive="base">
                                        <p:cTn id="21" dur="500" fill="hold"/>
                                        <p:tgtEl>
                                          <p:spTgt spid="16"/>
                                        </p:tgtEl>
                                        <p:attrNameLst>
                                          <p:attrName>ppt_x</p:attrName>
                                        </p:attrNameLst>
                                      </p:cBhvr>
                                      <p:tavLst>
                                        <p:tav tm="0">
                                          <p:val>
                                            <p:strVal val="#ppt_x"/>
                                          </p:val>
                                        </p:tav>
                                        <p:tav tm="100000">
                                          <p:val>
                                            <p:strVal val="#ppt_x"/>
                                          </p:val>
                                        </p:tav>
                                      </p:tavLst>
                                    </p:anim>
                                    <p:anim calcmode="lin" valueType="num">
                                      <p:cBhvr additive="base">
                                        <p:cTn id="22" dur="500" fill="hold"/>
                                        <p:tgtEl>
                                          <p:spTgt spid="16"/>
                                        </p:tgtEl>
                                        <p:attrNameLst>
                                          <p:attrName>ppt_y</p:attrName>
                                        </p:attrNameLst>
                                      </p:cBhvr>
                                      <p:tavLst>
                                        <p:tav tm="0">
                                          <p:val>
                                            <p:strVal val="1+#ppt_h/2"/>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fade">
                                      <p:cBhvr>
                                        <p:cTn id="25" dur="1000"/>
                                        <p:tgtEl>
                                          <p:spTgt spid="30"/>
                                        </p:tgtEl>
                                      </p:cBhvr>
                                    </p:animEffect>
                                    <p:anim calcmode="lin" valueType="num">
                                      <p:cBhvr>
                                        <p:cTn id="26" dur="1000" fill="hold"/>
                                        <p:tgtEl>
                                          <p:spTgt spid="30"/>
                                        </p:tgtEl>
                                        <p:attrNameLst>
                                          <p:attrName>ppt_x</p:attrName>
                                        </p:attrNameLst>
                                      </p:cBhvr>
                                      <p:tavLst>
                                        <p:tav tm="0">
                                          <p:val>
                                            <p:strVal val="#ppt_x"/>
                                          </p:val>
                                        </p:tav>
                                        <p:tav tm="100000">
                                          <p:val>
                                            <p:strVal val="#ppt_x"/>
                                          </p:val>
                                        </p:tav>
                                      </p:tavLst>
                                    </p:anim>
                                    <p:anim calcmode="lin" valueType="num">
                                      <p:cBhvr>
                                        <p:cTn id="27"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C61EB5D-621B-B9E5-6E2B-E21456838721}"/>
            </a:ext>
          </a:extLst>
        </p:cNvPr>
        <p:cNvGrpSpPr/>
        <p:nvPr/>
      </p:nvGrpSpPr>
      <p:grpSpPr>
        <a:xfrm>
          <a:off x="0" y="0"/>
          <a:ext cx="0" cy="0"/>
          <a:chOff x="0" y="0"/>
          <a:chExt cx="0" cy="0"/>
        </a:xfrm>
      </p:grpSpPr>
      <p:pic>
        <p:nvPicPr>
          <p:cNvPr id="3" name="图片 2">
            <a:extLst>
              <a:ext uri="{FF2B5EF4-FFF2-40B4-BE49-F238E27FC236}">
                <a16:creationId xmlns:a16="http://schemas.microsoft.com/office/drawing/2014/main" id="{603F9128-0A9C-6FBD-824C-B8EBD3BE0FFF}"/>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23230" y="279363"/>
            <a:ext cx="12041529" cy="6096000"/>
          </a:xfrm>
          <a:prstGeom prst="rect">
            <a:avLst/>
          </a:prstGeom>
        </p:spPr>
      </p:pic>
      <p:sp>
        <p:nvSpPr>
          <p:cNvPr id="2" name="直角三角形 1">
            <a:extLst>
              <a:ext uri="{FF2B5EF4-FFF2-40B4-BE49-F238E27FC236}">
                <a16:creationId xmlns:a16="http://schemas.microsoft.com/office/drawing/2014/main" id="{A6FBF548-C9FD-9819-78DE-297BC0DCD452}"/>
              </a:ext>
            </a:extLst>
          </p:cNvPr>
          <p:cNvSpPr/>
          <p:nvPr/>
        </p:nvSpPr>
        <p:spPr>
          <a:xfrm flipH="1" flipV="1">
            <a:off x="10536821" y="0"/>
            <a:ext cx="1655179" cy="1545219"/>
          </a:xfrm>
          <a:prstGeom prst="rtTriangle">
            <a:avLst/>
          </a:prstGeom>
          <a:solidFill>
            <a:srgbClr val="96172D">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文本框 22">
            <a:extLst>
              <a:ext uri="{FF2B5EF4-FFF2-40B4-BE49-F238E27FC236}">
                <a16:creationId xmlns:a16="http://schemas.microsoft.com/office/drawing/2014/main" id="{AB72ED9F-4DDE-E291-6726-157AFF799A32}"/>
              </a:ext>
            </a:extLst>
          </p:cNvPr>
          <p:cNvSpPr txBox="1"/>
          <p:nvPr/>
        </p:nvSpPr>
        <p:spPr>
          <a:xfrm>
            <a:off x="2359877" y="2630396"/>
            <a:ext cx="7805489" cy="923330"/>
          </a:xfrm>
          <a:prstGeom prst="rect">
            <a:avLst/>
          </a:prstGeom>
          <a:noFill/>
        </p:spPr>
        <p:txBody>
          <a:bodyPr vert="horz" wrap="square" rtlCol="0">
            <a:spAutoFit/>
          </a:bodyPr>
          <a:lstStyle/>
          <a:p>
            <a:r>
              <a:rPr lang="en-US" altLang="zh-CN" sz="5400" b="1" dirty="0">
                <a:solidFill>
                  <a:srgbClr val="8AC9F2"/>
                </a:solidFill>
                <a:effectLst>
                  <a:outerShdw blurRad="38100" dist="38100" dir="2700000" algn="tl">
                    <a:srgbClr val="000000">
                      <a:alpha val="43137"/>
                    </a:srgbClr>
                  </a:outerShdw>
                </a:effectLst>
                <a:cs typeface="+mn-ea"/>
                <a:sym typeface="+mn-lt"/>
              </a:rPr>
              <a:t>Implementation</a:t>
            </a:r>
          </a:p>
        </p:txBody>
      </p:sp>
      <p:grpSp>
        <p:nvGrpSpPr>
          <p:cNvPr id="25" name="组合 24">
            <a:extLst>
              <a:ext uri="{FF2B5EF4-FFF2-40B4-BE49-F238E27FC236}">
                <a16:creationId xmlns:a16="http://schemas.microsoft.com/office/drawing/2014/main" id="{F5BDE4E5-7530-DC21-F033-5AC827B3B7F8}"/>
              </a:ext>
            </a:extLst>
          </p:cNvPr>
          <p:cNvGrpSpPr/>
          <p:nvPr/>
        </p:nvGrpSpPr>
        <p:grpSpPr>
          <a:xfrm flipH="1">
            <a:off x="3535606" y="2103698"/>
            <a:ext cx="3829895" cy="581629"/>
            <a:chOff x="204786" y="159327"/>
            <a:chExt cx="11782427" cy="918137"/>
          </a:xfrm>
        </p:grpSpPr>
        <p:cxnSp>
          <p:nvCxnSpPr>
            <p:cNvPr id="26" name="直接连接符 25">
              <a:extLst>
                <a:ext uri="{FF2B5EF4-FFF2-40B4-BE49-F238E27FC236}">
                  <a16:creationId xmlns:a16="http://schemas.microsoft.com/office/drawing/2014/main" id="{52D61669-B675-9BAA-A6B7-7F2298F3BC77}"/>
                </a:ext>
              </a:extLst>
            </p:cNvPr>
            <p:cNvCxnSpPr/>
            <p:nvPr userDrawn="1"/>
          </p:nvCxnSpPr>
          <p:spPr>
            <a:xfrm flipH="1">
              <a:off x="6697926" y="234950"/>
              <a:ext cx="5289287" cy="0"/>
            </a:xfrm>
            <a:prstGeom prst="line">
              <a:avLst/>
            </a:prstGeom>
            <a:ln w="28575">
              <a:solidFill>
                <a:srgbClr val="8AC9F2"/>
              </a:solidFill>
            </a:ln>
          </p:spPr>
          <p:style>
            <a:lnRef idx="1">
              <a:schemeClr val="accent1"/>
            </a:lnRef>
            <a:fillRef idx="0">
              <a:schemeClr val="accent1"/>
            </a:fillRef>
            <a:effectRef idx="0">
              <a:schemeClr val="accent1"/>
            </a:effectRef>
            <a:fontRef idx="minor">
              <a:schemeClr val="tx1"/>
            </a:fontRef>
          </p:style>
        </p:cxnSp>
        <p:sp>
          <p:nvSpPr>
            <p:cNvPr id="27" name="任意多边形 5">
              <a:extLst>
                <a:ext uri="{FF2B5EF4-FFF2-40B4-BE49-F238E27FC236}">
                  <a16:creationId xmlns:a16="http://schemas.microsoft.com/office/drawing/2014/main" id="{A2F720A8-FAEB-349B-2B36-06687C1269F8}"/>
                </a:ext>
              </a:extLst>
            </p:cNvPr>
            <p:cNvSpPr/>
            <p:nvPr userDrawn="1"/>
          </p:nvSpPr>
          <p:spPr>
            <a:xfrm flipH="1">
              <a:off x="204786" y="596611"/>
              <a:ext cx="11772553" cy="287015"/>
            </a:xfrm>
            <a:custGeom>
              <a:avLst/>
              <a:gdLst>
                <a:gd name="connsiteX0" fmla="*/ 0 w 11702472"/>
                <a:gd name="connsiteY0" fmla="*/ 0 h 628073"/>
                <a:gd name="connsiteX1" fmla="*/ 5181600 w 11702472"/>
                <a:gd name="connsiteY1" fmla="*/ 0 h 628073"/>
                <a:gd name="connsiteX2" fmla="*/ 6068291 w 11702472"/>
                <a:gd name="connsiteY2" fmla="*/ 628073 h 628073"/>
                <a:gd name="connsiteX3" fmla="*/ 11702472 w 11702472"/>
                <a:gd name="connsiteY3" fmla="*/ 628073 h 628073"/>
              </a:gdLst>
              <a:ahLst/>
              <a:cxnLst>
                <a:cxn ang="0">
                  <a:pos x="connsiteX0" y="connsiteY0"/>
                </a:cxn>
                <a:cxn ang="0">
                  <a:pos x="connsiteX1" y="connsiteY1"/>
                </a:cxn>
                <a:cxn ang="0">
                  <a:pos x="connsiteX2" y="connsiteY2"/>
                </a:cxn>
                <a:cxn ang="0">
                  <a:pos x="connsiteX3" y="connsiteY3"/>
                </a:cxn>
              </a:cxnLst>
              <a:rect l="l" t="t" r="r" b="b"/>
              <a:pathLst>
                <a:path w="11702472" h="628073">
                  <a:moveTo>
                    <a:pt x="0" y="0"/>
                  </a:moveTo>
                  <a:lnTo>
                    <a:pt x="5181600" y="0"/>
                  </a:lnTo>
                  <a:lnTo>
                    <a:pt x="6068291" y="628073"/>
                  </a:lnTo>
                  <a:lnTo>
                    <a:pt x="11702472" y="628073"/>
                  </a:lnTo>
                </a:path>
              </a:pathLst>
            </a:custGeom>
            <a:ln w="28575">
              <a:solidFill>
                <a:srgbClr val="8AC9F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cxnSp>
          <p:nvCxnSpPr>
            <p:cNvPr id="28" name="直接连接符 27">
              <a:extLst>
                <a:ext uri="{FF2B5EF4-FFF2-40B4-BE49-F238E27FC236}">
                  <a16:creationId xmlns:a16="http://schemas.microsoft.com/office/drawing/2014/main" id="{6A3C4F6B-0A24-1867-CF9F-D4D156455F3C}"/>
                </a:ext>
              </a:extLst>
            </p:cNvPr>
            <p:cNvCxnSpPr/>
            <p:nvPr userDrawn="1"/>
          </p:nvCxnSpPr>
          <p:spPr>
            <a:xfrm flipH="1">
              <a:off x="204787" y="1033735"/>
              <a:ext cx="5696378" cy="0"/>
            </a:xfrm>
            <a:prstGeom prst="line">
              <a:avLst/>
            </a:prstGeom>
            <a:ln w="28575">
              <a:solidFill>
                <a:srgbClr val="8AC9F2"/>
              </a:solidFill>
            </a:ln>
          </p:spPr>
          <p:style>
            <a:lnRef idx="1">
              <a:schemeClr val="accent1"/>
            </a:lnRef>
            <a:fillRef idx="0">
              <a:schemeClr val="accent1"/>
            </a:fillRef>
            <a:effectRef idx="0">
              <a:schemeClr val="accent1"/>
            </a:effectRef>
            <a:fontRef idx="minor">
              <a:schemeClr val="tx1"/>
            </a:fontRef>
          </p:style>
        </p:cxnSp>
        <p:sp>
          <p:nvSpPr>
            <p:cNvPr id="29" name="矩形 28">
              <a:extLst>
                <a:ext uri="{FF2B5EF4-FFF2-40B4-BE49-F238E27FC236}">
                  <a16:creationId xmlns:a16="http://schemas.microsoft.com/office/drawing/2014/main" id="{B091873C-2450-D4B7-8532-22093AB78E90}"/>
                </a:ext>
              </a:extLst>
            </p:cNvPr>
            <p:cNvSpPr/>
            <p:nvPr userDrawn="1"/>
          </p:nvSpPr>
          <p:spPr>
            <a:xfrm flipH="1">
              <a:off x="10938182" y="159327"/>
              <a:ext cx="622542" cy="157018"/>
            </a:xfrm>
            <a:prstGeom prst="rect">
              <a:avLst/>
            </a:prstGeom>
            <a:solidFill>
              <a:srgbClr val="8AC9F2"/>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0" name="矩形 29">
              <a:extLst>
                <a:ext uri="{FF2B5EF4-FFF2-40B4-BE49-F238E27FC236}">
                  <a16:creationId xmlns:a16="http://schemas.microsoft.com/office/drawing/2014/main" id="{0F8DC4B3-FBD6-8EB6-A154-ECF35A3C7BDD}"/>
                </a:ext>
              </a:extLst>
            </p:cNvPr>
            <p:cNvSpPr/>
            <p:nvPr userDrawn="1"/>
          </p:nvSpPr>
          <p:spPr>
            <a:xfrm flipH="1">
              <a:off x="472605" y="984664"/>
              <a:ext cx="1898478" cy="92800"/>
            </a:xfrm>
            <a:prstGeom prst="rect">
              <a:avLst/>
            </a:prstGeom>
            <a:solidFill>
              <a:srgbClr val="8AC9F2"/>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1" name="矩形 30">
              <a:extLst>
                <a:ext uri="{FF2B5EF4-FFF2-40B4-BE49-F238E27FC236}">
                  <a16:creationId xmlns:a16="http://schemas.microsoft.com/office/drawing/2014/main" id="{6C5C77C8-BF60-1B48-7BD9-D6657CAEBDF5}"/>
                </a:ext>
              </a:extLst>
            </p:cNvPr>
            <p:cNvSpPr/>
            <p:nvPr userDrawn="1"/>
          </p:nvSpPr>
          <p:spPr>
            <a:xfrm flipH="1">
              <a:off x="10776682" y="373784"/>
              <a:ext cx="75494" cy="157018"/>
            </a:xfrm>
            <a:prstGeom prst="rect">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2" name="矩形 31">
              <a:extLst>
                <a:ext uri="{FF2B5EF4-FFF2-40B4-BE49-F238E27FC236}">
                  <a16:creationId xmlns:a16="http://schemas.microsoft.com/office/drawing/2014/main" id="{938A0781-A49B-A48D-EF45-749E4D9A93EE}"/>
                </a:ext>
              </a:extLst>
            </p:cNvPr>
            <p:cNvSpPr/>
            <p:nvPr userDrawn="1"/>
          </p:nvSpPr>
          <p:spPr>
            <a:xfrm flipH="1">
              <a:off x="9028105" y="373784"/>
              <a:ext cx="75494" cy="157018"/>
            </a:xfrm>
            <a:prstGeom prst="rect">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3" name="平行四边形 32">
              <a:extLst>
                <a:ext uri="{FF2B5EF4-FFF2-40B4-BE49-F238E27FC236}">
                  <a16:creationId xmlns:a16="http://schemas.microsoft.com/office/drawing/2014/main" id="{3B16EDC6-511D-1FEB-B207-91DB42BF3382}"/>
                </a:ext>
              </a:extLst>
            </p:cNvPr>
            <p:cNvSpPr/>
            <p:nvPr userDrawn="1"/>
          </p:nvSpPr>
          <p:spPr>
            <a:xfrm>
              <a:off x="807720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4" name="平行四边形 33">
              <a:extLst>
                <a:ext uri="{FF2B5EF4-FFF2-40B4-BE49-F238E27FC236}">
                  <a16:creationId xmlns:a16="http://schemas.microsoft.com/office/drawing/2014/main" id="{0961505B-B4B3-4496-C42B-F038EA9A1960}"/>
                </a:ext>
              </a:extLst>
            </p:cNvPr>
            <p:cNvSpPr/>
            <p:nvPr userDrawn="1"/>
          </p:nvSpPr>
          <p:spPr>
            <a:xfrm>
              <a:off x="821843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5" name="平行四边形 34">
              <a:extLst>
                <a:ext uri="{FF2B5EF4-FFF2-40B4-BE49-F238E27FC236}">
                  <a16:creationId xmlns:a16="http://schemas.microsoft.com/office/drawing/2014/main" id="{2643BE6E-AE7A-85C8-A4FB-1070D266E3AD}"/>
                </a:ext>
              </a:extLst>
            </p:cNvPr>
            <p:cNvSpPr/>
            <p:nvPr userDrawn="1"/>
          </p:nvSpPr>
          <p:spPr>
            <a:xfrm>
              <a:off x="835967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6" name="平行四边形 35">
              <a:extLst>
                <a:ext uri="{FF2B5EF4-FFF2-40B4-BE49-F238E27FC236}">
                  <a16:creationId xmlns:a16="http://schemas.microsoft.com/office/drawing/2014/main" id="{1919A813-45D4-EF9C-9978-6FD76B6B17D0}"/>
                </a:ext>
              </a:extLst>
            </p:cNvPr>
            <p:cNvSpPr/>
            <p:nvPr userDrawn="1"/>
          </p:nvSpPr>
          <p:spPr>
            <a:xfrm>
              <a:off x="850090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7" name="平行四边形 36">
              <a:extLst>
                <a:ext uri="{FF2B5EF4-FFF2-40B4-BE49-F238E27FC236}">
                  <a16:creationId xmlns:a16="http://schemas.microsoft.com/office/drawing/2014/main" id="{E9976303-21F4-07F9-9EEA-9B5748817700}"/>
                </a:ext>
              </a:extLst>
            </p:cNvPr>
            <p:cNvSpPr/>
            <p:nvPr userDrawn="1"/>
          </p:nvSpPr>
          <p:spPr>
            <a:xfrm>
              <a:off x="864214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8" name="平行四边形 37">
              <a:extLst>
                <a:ext uri="{FF2B5EF4-FFF2-40B4-BE49-F238E27FC236}">
                  <a16:creationId xmlns:a16="http://schemas.microsoft.com/office/drawing/2014/main" id="{3178B89B-6D8C-233E-7B38-60B88E324ADF}"/>
                </a:ext>
              </a:extLst>
            </p:cNvPr>
            <p:cNvSpPr/>
            <p:nvPr userDrawn="1"/>
          </p:nvSpPr>
          <p:spPr>
            <a:xfrm>
              <a:off x="878338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9" name="平行四边形 38">
              <a:extLst>
                <a:ext uri="{FF2B5EF4-FFF2-40B4-BE49-F238E27FC236}">
                  <a16:creationId xmlns:a16="http://schemas.microsoft.com/office/drawing/2014/main" id="{1AC148C1-E7E1-C0A1-55DA-56CD3A2BF31D}"/>
                </a:ext>
              </a:extLst>
            </p:cNvPr>
            <p:cNvSpPr/>
            <p:nvPr userDrawn="1"/>
          </p:nvSpPr>
          <p:spPr>
            <a:xfrm>
              <a:off x="892461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0" name="平行四边形 39">
              <a:extLst>
                <a:ext uri="{FF2B5EF4-FFF2-40B4-BE49-F238E27FC236}">
                  <a16:creationId xmlns:a16="http://schemas.microsoft.com/office/drawing/2014/main" id="{B84E4B7B-3342-3929-9F35-FAFCEFA2E845}"/>
                </a:ext>
              </a:extLst>
            </p:cNvPr>
            <p:cNvSpPr/>
            <p:nvPr userDrawn="1"/>
          </p:nvSpPr>
          <p:spPr>
            <a:xfrm>
              <a:off x="906585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1" name="平行四边形 40">
              <a:extLst>
                <a:ext uri="{FF2B5EF4-FFF2-40B4-BE49-F238E27FC236}">
                  <a16:creationId xmlns:a16="http://schemas.microsoft.com/office/drawing/2014/main" id="{C018B977-9B6C-B162-6B88-86DB5BB15799}"/>
                </a:ext>
              </a:extLst>
            </p:cNvPr>
            <p:cNvSpPr/>
            <p:nvPr userDrawn="1"/>
          </p:nvSpPr>
          <p:spPr>
            <a:xfrm>
              <a:off x="920708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2" name="平行四边形 41">
              <a:extLst>
                <a:ext uri="{FF2B5EF4-FFF2-40B4-BE49-F238E27FC236}">
                  <a16:creationId xmlns:a16="http://schemas.microsoft.com/office/drawing/2014/main" id="{D7DFB680-3526-C8ED-B52F-C820031969E6}"/>
                </a:ext>
              </a:extLst>
            </p:cNvPr>
            <p:cNvSpPr/>
            <p:nvPr userDrawn="1"/>
          </p:nvSpPr>
          <p:spPr>
            <a:xfrm>
              <a:off x="934832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3" name="平行四边形 42">
              <a:extLst>
                <a:ext uri="{FF2B5EF4-FFF2-40B4-BE49-F238E27FC236}">
                  <a16:creationId xmlns:a16="http://schemas.microsoft.com/office/drawing/2014/main" id="{2C42E1DA-DAB5-6805-3442-4B31C6081D2B}"/>
                </a:ext>
              </a:extLst>
            </p:cNvPr>
            <p:cNvSpPr/>
            <p:nvPr userDrawn="1"/>
          </p:nvSpPr>
          <p:spPr>
            <a:xfrm>
              <a:off x="948956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4" name="平行四边形 43">
              <a:extLst>
                <a:ext uri="{FF2B5EF4-FFF2-40B4-BE49-F238E27FC236}">
                  <a16:creationId xmlns:a16="http://schemas.microsoft.com/office/drawing/2014/main" id="{B6732FDE-EF55-ACA1-44E4-0028C9D39E8B}"/>
                </a:ext>
              </a:extLst>
            </p:cNvPr>
            <p:cNvSpPr/>
            <p:nvPr userDrawn="1"/>
          </p:nvSpPr>
          <p:spPr>
            <a:xfrm>
              <a:off x="963079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5" name="平行四边形 44">
              <a:extLst>
                <a:ext uri="{FF2B5EF4-FFF2-40B4-BE49-F238E27FC236}">
                  <a16:creationId xmlns:a16="http://schemas.microsoft.com/office/drawing/2014/main" id="{434D627F-5101-0F2A-F240-ED24B28C66B2}"/>
                </a:ext>
              </a:extLst>
            </p:cNvPr>
            <p:cNvSpPr/>
            <p:nvPr userDrawn="1"/>
          </p:nvSpPr>
          <p:spPr>
            <a:xfrm>
              <a:off x="977203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6" name="平行四边形 45">
              <a:extLst>
                <a:ext uri="{FF2B5EF4-FFF2-40B4-BE49-F238E27FC236}">
                  <a16:creationId xmlns:a16="http://schemas.microsoft.com/office/drawing/2014/main" id="{388BBE21-49AE-CBB4-370A-CAE84319B5DA}"/>
                </a:ext>
              </a:extLst>
            </p:cNvPr>
            <p:cNvSpPr/>
            <p:nvPr userDrawn="1"/>
          </p:nvSpPr>
          <p:spPr>
            <a:xfrm>
              <a:off x="991326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7" name="平行四边形 46">
              <a:extLst>
                <a:ext uri="{FF2B5EF4-FFF2-40B4-BE49-F238E27FC236}">
                  <a16:creationId xmlns:a16="http://schemas.microsoft.com/office/drawing/2014/main" id="{9CD41AD3-7600-0E42-AC1D-7CDBD96907A2}"/>
                </a:ext>
              </a:extLst>
            </p:cNvPr>
            <p:cNvSpPr/>
            <p:nvPr userDrawn="1"/>
          </p:nvSpPr>
          <p:spPr>
            <a:xfrm>
              <a:off x="1005450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8" name="平行四边形 47">
              <a:extLst>
                <a:ext uri="{FF2B5EF4-FFF2-40B4-BE49-F238E27FC236}">
                  <a16:creationId xmlns:a16="http://schemas.microsoft.com/office/drawing/2014/main" id="{3FAE0F85-B91C-6C05-5005-420DD7C250AC}"/>
                </a:ext>
              </a:extLst>
            </p:cNvPr>
            <p:cNvSpPr/>
            <p:nvPr userDrawn="1"/>
          </p:nvSpPr>
          <p:spPr>
            <a:xfrm>
              <a:off x="1019574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9" name="平行四边形 48">
              <a:extLst>
                <a:ext uri="{FF2B5EF4-FFF2-40B4-BE49-F238E27FC236}">
                  <a16:creationId xmlns:a16="http://schemas.microsoft.com/office/drawing/2014/main" id="{9B2A455A-7671-C4E2-2780-B1EB8106FDEE}"/>
                </a:ext>
              </a:extLst>
            </p:cNvPr>
            <p:cNvSpPr/>
            <p:nvPr userDrawn="1"/>
          </p:nvSpPr>
          <p:spPr>
            <a:xfrm>
              <a:off x="1033697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0" name="平行四边形 49">
              <a:extLst>
                <a:ext uri="{FF2B5EF4-FFF2-40B4-BE49-F238E27FC236}">
                  <a16:creationId xmlns:a16="http://schemas.microsoft.com/office/drawing/2014/main" id="{4BD545E7-F13F-30BF-D07F-58EAD52CEEDE}"/>
                </a:ext>
              </a:extLst>
            </p:cNvPr>
            <p:cNvSpPr/>
            <p:nvPr userDrawn="1"/>
          </p:nvSpPr>
          <p:spPr>
            <a:xfrm>
              <a:off x="1047821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1" name="平行四边形 50">
              <a:extLst>
                <a:ext uri="{FF2B5EF4-FFF2-40B4-BE49-F238E27FC236}">
                  <a16:creationId xmlns:a16="http://schemas.microsoft.com/office/drawing/2014/main" id="{2552478E-7BDF-6717-94D3-1305840DBEED}"/>
                </a:ext>
              </a:extLst>
            </p:cNvPr>
            <p:cNvSpPr/>
            <p:nvPr userDrawn="1"/>
          </p:nvSpPr>
          <p:spPr>
            <a:xfrm>
              <a:off x="1061944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2" name="平行四边形 51">
              <a:extLst>
                <a:ext uri="{FF2B5EF4-FFF2-40B4-BE49-F238E27FC236}">
                  <a16:creationId xmlns:a16="http://schemas.microsoft.com/office/drawing/2014/main" id="{111F22FB-7608-2998-4A88-3B59ADF7F6AD}"/>
                </a:ext>
              </a:extLst>
            </p:cNvPr>
            <p:cNvSpPr/>
            <p:nvPr userDrawn="1"/>
          </p:nvSpPr>
          <p:spPr>
            <a:xfrm>
              <a:off x="1076068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3" name="平行四边形 52">
              <a:extLst>
                <a:ext uri="{FF2B5EF4-FFF2-40B4-BE49-F238E27FC236}">
                  <a16:creationId xmlns:a16="http://schemas.microsoft.com/office/drawing/2014/main" id="{54BEE892-D8B1-DF69-B10D-58AE7C2AEDFD}"/>
                </a:ext>
              </a:extLst>
            </p:cNvPr>
            <p:cNvSpPr/>
            <p:nvPr userDrawn="1"/>
          </p:nvSpPr>
          <p:spPr>
            <a:xfrm>
              <a:off x="1090192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4" name="平行四边形 53">
              <a:extLst>
                <a:ext uri="{FF2B5EF4-FFF2-40B4-BE49-F238E27FC236}">
                  <a16:creationId xmlns:a16="http://schemas.microsoft.com/office/drawing/2014/main" id="{F1E21D0B-E762-790C-B5E0-A05D4FFA18AF}"/>
                </a:ext>
              </a:extLst>
            </p:cNvPr>
            <p:cNvSpPr/>
            <p:nvPr userDrawn="1"/>
          </p:nvSpPr>
          <p:spPr>
            <a:xfrm>
              <a:off x="1104315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5" name="平行四边形 54">
              <a:extLst>
                <a:ext uri="{FF2B5EF4-FFF2-40B4-BE49-F238E27FC236}">
                  <a16:creationId xmlns:a16="http://schemas.microsoft.com/office/drawing/2014/main" id="{EEA1075B-D1B6-4536-D20E-823E2D4B0950}"/>
                </a:ext>
              </a:extLst>
            </p:cNvPr>
            <p:cNvSpPr/>
            <p:nvPr userDrawn="1"/>
          </p:nvSpPr>
          <p:spPr>
            <a:xfrm>
              <a:off x="1118439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6" name="平行四边形 55">
              <a:extLst>
                <a:ext uri="{FF2B5EF4-FFF2-40B4-BE49-F238E27FC236}">
                  <a16:creationId xmlns:a16="http://schemas.microsoft.com/office/drawing/2014/main" id="{14DD809E-A745-653A-82A5-9491B1C5F535}"/>
                </a:ext>
              </a:extLst>
            </p:cNvPr>
            <p:cNvSpPr/>
            <p:nvPr userDrawn="1"/>
          </p:nvSpPr>
          <p:spPr>
            <a:xfrm>
              <a:off x="1132562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7" name="平行四边形 56">
              <a:extLst>
                <a:ext uri="{FF2B5EF4-FFF2-40B4-BE49-F238E27FC236}">
                  <a16:creationId xmlns:a16="http://schemas.microsoft.com/office/drawing/2014/main" id="{7497B770-C3E0-275A-AB0D-64B478FC25B9}"/>
                </a:ext>
              </a:extLst>
            </p:cNvPr>
            <p:cNvSpPr/>
            <p:nvPr userDrawn="1"/>
          </p:nvSpPr>
          <p:spPr>
            <a:xfrm>
              <a:off x="1146686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8" name="平行四边形 57">
              <a:extLst>
                <a:ext uri="{FF2B5EF4-FFF2-40B4-BE49-F238E27FC236}">
                  <a16:creationId xmlns:a16="http://schemas.microsoft.com/office/drawing/2014/main" id="{2DA52EDC-6FE8-B422-40BF-E2C589F3DE79}"/>
                </a:ext>
              </a:extLst>
            </p:cNvPr>
            <p:cNvSpPr/>
            <p:nvPr userDrawn="1"/>
          </p:nvSpPr>
          <p:spPr>
            <a:xfrm>
              <a:off x="1160810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9" name="平行四边形 58">
              <a:extLst>
                <a:ext uri="{FF2B5EF4-FFF2-40B4-BE49-F238E27FC236}">
                  <a16:creationId xmlns:a16="http://schemas.microsoft.com/office/drawing/2014/main" id="{913C0C04-B694-6C6D-9A2D-51D4FE9D6D88}"/>
                </a:ext>
              </a:extLst>
            </p:cNvPr>
            <p:cNvSpPr/>
            <p:nvPr userDrawn="1"/>
          </p:nvSpPr>
          <p:spPr>
            <a:xfrm>
              <a:off x="1174933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grpSp>
      <p:sp>
        <p:nvSpPr>
          <p:cNvPr id="60" name="文本框 59">
            <a:extLst>
              <a:ext uri="{FF2B5EF4-FFF2-40B4-BE49-F238E27FC236}">
                <a16:creationId xmlns:a16="http://schemas.microsoft.com/office/drawing/2014/main" id="{53768E94-520E-8D78-C939-6B8348A9E23B}"/>
              </a:ext>
            </a:extLst>
          </p:cNvPr>
          <p:cNvSpPr txBox="1"/>
          <p:nvPr/>
        </p:nvSpPr>
        <p:spPr>
          <a:xfrm>
            <a:off x="2026634" y="1105287"/>
            <a:ext cx="1706156" cy="1862048"/>
          </a:xfrm>
          <a:prstGeom prst="rect">
            <a:avLst/>
          </a:prstGeom>
          <a:noFill/>
        </p:spPr>
        <p:txBody>
          <a:bodyPr wrap="square" rtlCol="0">
            <a:spAutoFit/>
          </a:bodyPr>
          <a:lstStyle>
            <a:defPPr>
              <a:defRPr lang="en-US"/>
            </a:defPPr>
            <a:lvl1pPr>
              <a:defRPr sz="11500" b="1">
                <a:solidFill>
                  <a:srgbClr val="8AC9F2"/>
                </a:solidFill>
                <a:effectLst>
                  <a:outerShdw blurRad="38100" dist="38100" dir="2700000" algn="tl">
                    <a:schemeClr val="bg1">
                      <a:alpha val="43000"/>
                    </a:schemeClr>
                  </a:outerShdw>
                </a:effectLst>
                <a:latin typeface="Agency FB" panose="020B0503020202020204" pitchFamily="34" charset="0"/>
                <a:cs typeface="+mn-ea"/>
              </a:defRPr>
            </a:lvl1pPr>
          </a:lstStyle>
          <a:p>
            <a:r>
              <a:rPr lang="en-US" altLang="zh-CN" dirty="0">
                <a:sym typeface="+mn-lt"/>
              </a:rPr>
              <a:t>05</a:t>
            </a:r>
            <a:endParaRPr lang="zh-CN" altLang="en-US" dirty="0">
              <a:sym typeface="+mn-lt"/>
            </a:endParaRPr>
          </a:p>
        </p:txBody>
      </p:sp>
      <p:pic>
        <p:nvPicPr>
          <p:cNvPr id="61" name="图片 60">
            <a:extLst>
              <a:ext uri="{FF2B5EF4-FFF2-40B4-BE49-F238E27FC236}">
                <a16:creationId xmlns:a16="http://schemas.microsoft.com/office/drawing/2014/main" id="{6D7CDABF-3838-0ECE-D6DC-EA550E515E29}"/>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rot="5400000">
            <a:off x="7541908" y="-263462"/>
            <a:ext cx="2172006" cy="2698930"/>
          </a:xfrm>
          <a:prstGeom prst="rect">
            <a:avLst/>
          </a:prstGeom>
        </p:spPr>
      </p:pic>
      <p:pic>
        <p:nvPicPr>
          <p:cNvPr id="62" name="图片 61">
            <a:extLst>
              <a:ext uri="{FF2B5EF4-FFF2-40B4-BE49-F238E27FC236}">
                <a16:creationId xmlns:a16="http://schemas.microsoft.com/office/drawing/2014/main" id="{15357C9D-D547-F08C-00BB-499D0FA98580}"/>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5400000" flipH="1" flipV="1">
            <a:off x="2525026" y="4418272"/>
            <a:ext cx="2175805" cy="2703651"/>
          </a:xfrm>
          <a:prstGeom prst="rect">
            <a:avLst/>
          </a:prstGeom>
        </p:spPr>
      </p:pic>
    </p:spTree>
    <p:extLst>
      <p:ext uri="{BB962C8B-B14F-4D97-AF65-F5344CB8AC3E}">
        <p14:creationId xmlns:p14="http://schemas.microsoft.com/office/powerpoint/2010/main" val="2416503034"/>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randombar(horizontal)">
                                      <p:cBhvr>
                                        <p:cTn id="7" dur="500"/>
                                        <p:tgtEl>
                                          <p:spTgt spid="61"/>
                                        </p:tgtEl>
                                      </p:cBhvr>
                                    </p:animEffect>
                                  </p:childTnLst>
                                </p:cTn>
                              </p:par>
                              <p:par>
                                <p:cTn id="8" presetID="14" presetClass="entr" presetSubtype="10" fill="hold"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randombar(horizontal)">
                                      <p:cBhvr>
                                        <p:cTn id="10" dur="500"/>
                                        <p:tgtEl>
                                          <p:spTgt spid="62"/>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1000"/>
                                        <p:tgtEl>
                                          <p:spTgt spid="25"/>
                                        </p:tgtEl>
                                      </p:cBhvr>
                                    </p:animEffect>
                                    <p:anim calcmode="lin" valueType="num">
                                      <p:cBhvr>
                                        <p:cTn id="16" dur="1000" fill="hold"/>
                                        <p:tgtEl>
                                          <p:spTgt spid="25"/>
                                        </p:tgtEl>
                                        <p:attrNameLst>
                                          <p:attrName>ppt_x</p:attrName>
                                        </p:attrNameLst>
                                      </p:cBhvr>
                                      <p:tavLst>
                                        <p:tav tm="0">
                                          <p:val>
                                            <p:strVal val="#ppt_x"/>
                                          </p:val>
                                        </p:tav>
                                        <p:tav tm="100000">
                                          <p:val>
                                            <p:strVal val="#ppt_x"/>
                                          </p:val>
                                        </p:tav>
                                      </p:tavLst>
                                    </p:anim>
                                    <p:anim calcmode="lin" valueType="num">
                                      <p:cBhvr>
                                        <p:cTn id="17"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randombar(horizontal)">
                                      <p:cBhvr>
                                        <p:cTn id="22" dur="500"/>
                                        <p:tgtEl>
                                          <p:spTgt spid="3"/>
                                        </p:tgtEl>
                                      </p:cBhvr>
                                    </p:animEffect>
                                  </p:childTnLst>
                                </p:cTn>
                              </p:par>
                              <p:par>
                                <p:cTn id="23" presetID="42" presetClass="entr" presetSubtype="0" fill="hold" grpId="0" nodeType="withEffect">
                                  <p:stCondLst>
                                    <p:cond delay="0"/>
                                  </p:stCondLst>
                                  <p:childTnLst>
                                    <p:set>
                                      <p:cBhvr>
                                        <p:cTn id="24" dur="1" fill="hold">
                                          <p:stCondLst>
                                            <p:cond delay="0"/>
                                          </p:stCondLst>
                                        </p:cTn>
                                        <p:tgtEl>
                                          <p:spTgt spid="60"/>
                                        </p:tgtEl>
                                        <p:attrNameLst>
                                          <p:attrName>style.visibility</p:attrName>
                                        </p:attrNameLst>
                                      </p:cBhvr>
                                      <p:to>
                                        <p:strVal val="visible"/>
                                      </p:to>
                                    </p:set>
                                    <p:animEffect transition="in" filter="fade">
                                      <p:cBhvr>
                                        <p:cTn id="25" dur="1000"/>
                                        <p:tgtEl>
                                          <p:spTgt spid="60"/>
                                        </p:tgtEl>
                                      </p:cBhvr>
                                    </p:animEffect>
                                    <p:anim calcmode="lin" valueType="num">
                                      <p:cBhvr>
                                        <p:cTn id="26" dur="1000" fill="hold"/>
                                        <p:tgtEl>
                                          <p:spTgt spid="60"/>
                                        </p:tgtEl>
                                        <p:attrNameLst>
                                          <p:attrName>ppt_x</p:attrName>
                                        </p:attrNameLst>
                                      </p:cBhvr>
                                      <p:tavLst>
                                        <p:tav tm="0">
                                          <p:val>
                                            <p:strVal val="#ppt_x"/>
                                          </p:val>
                                        </p:tav>
                                        <p:tav tm="100000">
                                          <p:val>
                                            <p:strVal val="#ppt_x"/>
                                          </p:val>
                                        </p:tav>
                                      </p:tavLst>
                                    </p:anim>
                                    <p:anim calcmode="lin" valueType="num">
                                      <p:cBhvr>
                                        <p:cTn id="27"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randombar(horizontal)">
                                      <p:cBhvr>
                                        <p:cTn id="3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60" grpId="0"/>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直角三角形 3">
            <a:extLst>
              <a:ext uri="{FF2B5EF4-FFF2-40B4-BE49-F238E27FC236}">
                <a16:creationId xmlns:a16="http://schemas.microsoft.com/office/drawing/2014/main" id="{C081DE29-D916-4AB4-AD81-2131120A7853}"/>
              </a:ext>
            </a:extLst>
          </p:cNvPr>
          <p:cNvSpPr/>
          <p:nvPr/>
        </p:nvSpPr>
        <p:spPr>
          <a:xfrm flipH="1" flipV="1">
            <a:off x="10536821" y="0"/>
            <a:ext cx="1655179" cy="1545219"/>
          </a:xfrm>
          <a:prstGeom prst="rtTriangle">
            <a:avLst/>
          </a:prstGeom>
          <a:solidFill>
            <a:srgbClr val="96172D">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cs typeface="+mn-ea"/>
              <a:sym typeface="+mn-lt"/>
            </a:endParaRPr>
          </a:p>
        </p:txBody>
      </p:sp>
      <p:pic>
        <p:nvPicPr>
          <p:cNvPr id="8" name="图片 7">
            <a:extLst>
              <a:ext uri="{FF2B5EF4-FFF2-40B4-BE49-F238E27FC236}">
                <a16:creationId xmlns:a16="http://schemas.microsoft.com/office/drawing/2014/main" id="{32891C07-88D7-4F35-A178-B673DFB8009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2245489"/>
            <a:ext cx="4039565" cy="5019554"/>
          </a:xfrm>
          <a:prstGeom prst="rect">
            <a:avLst/>
          </a:prstGeom>
        </p:spPr>
      </p:pic>
      <p:sp>
        <p:nvSpPr>
          <p:cNvPr id="11" name="文本框 10">
            <a:extLst>
              <a:ext uri="{FF2B5EF4-FFF2-40B4-BE49-F238E27FC236}">
                <a16:creationId xmlns:a16="http://schemas.microsoft.com/office/drawing/2014/main" id="{DFD033F8-3505-4C70-8A11-C8C66FE3E079}"/>
              </a:ext>
            </a:extLst>
          </p:cNvPr>
          <p:cNvSpPr txBox="1"/>
          <p:nvPr/>
        </p:nvSpPr>
        <p:spPr>
          <a:xfrm>
            <a:off x="1149531" y="1160498"/>
            <a:ext cx="3600912" cy="830997"/>
          </a:xfrm>
          <a:prstGeom prst="rect">
            <a:avLst/>
          </a:prstGeom>
          <a:noFill/>
        </p:spPr>
        <p:txBody>
          <a:bodyPr wrap="square" rtlCol="0">
            <a:spAutoFit/>
          </a:bodyPr>
          <a:lstStyle/>
          <a:p>
            <a:r>
              <a:rPr lang="en-US" altLang="zh-CN" sz="4800" b="1" dirty="0">
                <a:solidFill>
                  <a:srgbClr val="8AC9F2"/>
                </a:solidFill>
                <a:cs typeface="+mn-ea"/>
                <a:sym typeface="+mn-lt"/>
              </a:rPr>
              <a:t>CONTENTS</a:t>
            </a:r>
          </a:p>
        </p:txBody>
      </p:sp>
      <p:grpSp>
        <p:nvGrpSpPr>
          <p:cNvPr id="13" name="组合 12">
            <a:extLst>
              <a:ext uri="{FF2B5EF4-FFF2-40B4-BE49-F238E27FC236}">
                <a16:creationId xmlns:a16="http://schemas.microsoft.com/office/drawing/2014/main" id="{7DD8EA55-D6F1-44BC-920B-DFE30B49EFB2}"/>
              </a:ext>
            </a:extLst>
          </p:cNvPr>
          <p:cNvGrpSpPr/>
          <p:nvPr/>
        </p:nvGrpSpPr>
        <p:grpSpPr>
          <a:xfrm>
            <a:off x="5773650" y="307263"/>
            <a:ext cx="1146404" cy="1044100"/>
            <a:chOff x="4481767" y="1723439"/>
            <a:chExt cx="1146404" cy="1044100"/>
          </a:xfrm>
        </p:grpSpPr>
        <p:pic>
          <p:nvPicPr>
            <p:cNvPr id="9" name="图片 8">
              <a:extLst>
                <a:ext uri="{FF2B5EF4-FFF2-40B4-BE49-F238E27FC236}">
                  <a16:creationId xmlns:a16="http://schemas.microsoft.com/office/drawing/2014/main" id="{7CBF158F-1001-40B4-9A8B-07C640865666}"/>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4481767" y="1723439"/>
              <a:ext cx="1146404" cy="1044100"/>
            </a:xfrm>
            <a:prstGeom prst="rect">
              <a:avLst/>
            </a:prstGeom>
          </p:spPr>
        </p:pic>
        <p:sp>
          <p:nvSpPr>
            <p:cNvPr id="12" name="文本框 11">
              <a:extLst>
                <a:ext uri="{FF2B5EF4-FFF2-40B4-BE49-F238E27FC236}">
                  <a16:creationId xmlns:a16="http://schemas.microsoft.com/office/drawing/2014/main" id="{39F5095C-11C8-4FBC-B2C9-C7AFC24B09BC}"/>
                </a:ext>
              </a:extLst>
            </p:cNvPr>
            <p:cNvSpPr txBox="1"/>
            <p:nvPr/>
          </p:nvSpPr>
          <p:spPr>
            <a:xfrm>
              <a:off x="4747766" y="2031100"/>
              <a:ext cx="615552" cy="523220"/>
            </a:xfrm>
            <a:prstGeom prst="rect">
              <a:avLst/>
            </a:prstGeom>
            <a:noFill/>
          </p:spPr>
          <p:txBody>
            <a:bodyPr wrap="square" rtlCol="0">
              <a:spAutoFit/>
            </a:bodyPr>
            <a:lstStyle/>
            <a:p>
              <a:pPr algn="ctr"/>
              <a:r>
                <a:rPr lang="en-US" altLang="zh-CN" sz="2800" b="1" dirty="0">
                  <a:solidFill>
                    <a:srgbClr val="8AC9F2"/>
                  </a:solidFill>
                  <a:effectLst>
                    <a:outerShdw blurRad="38100" dist="38100" dir="2700000" algn="tl">
                      <a:srgbClr val="000000">
                        <a:alpha val="43137"/>
                      </a:srgbClr>
                    </a:outerShdw>
                  </a:effectLst>
                  <a:cs typeface="+mn-ea"/>
                  <a:sym typeface="+mn-lt"/>
                </a:rPr>
                <a:t>01</a:t>
              </a:r>
              <a:endParaRPr lang="zh-CN" altLang="en-US" sz="2800" b="1" dirty="0">
                <a:solidFill>
                  <a:srgbClr val="8AC9F2"/>
                </a:solidFill>
                <a:effectLst>
                  <a:outerShdw blurRad="38100" dist="38100" dir="2700000" algn="tl">
                    <a:srgbClr val="000000">
                      <a:alpha val="43137"/>
                    </a:srgbClr>
                  </a:outerShdw>
                </a:effectLst>
                <a:cs typeface="+mn-ea"/>
                <a:sym typeface="+mn-lt"/>
              </a:endParaRPr>
            </a:p>
          </p:txBody>
        </p:sp>
      </p:grpSp>
      <p:grpSp>
        <p:nvGrpSpPr>
          <p:cNvPr id="14" name="组合 13">
            <a:extLst>
              <a:ext uri="{FF2B5EF4-FFF2-40B4-BE49-F238E27FC236}">
                <a16:creationId xmlns:a16="http://schemas.microsoft.com/office/drawing/2014/main" id="{4FD10A07-DB58-4824-A6BE-1A3FB9DD807F}"/>
              </a:ext>
            </a:extLst>
          </p:cNvPr>
          <p:cNvGrpSpPr/>
          <p:nvPr/>
        </p:nvGrpSpPr>
        <p:grpSpPr>
          <a:xfrm>
            <a:off x="5806137" y="1669287"/>
            <a:ext cx="1146404" cy="1044100"/>
            <a:chOff x="4481767" y="1723439"/>
            <a:chExt cx="1146404" cy="1044100"/>
          </a:xfrm>
        </p:grpSpPr>
        <p:pic>
          <p:nvPicPr>
            <p:cNvPr id="15" name="图片 14">
              <a:extLst>
                <a:ext uri="{FF2B5EF4-FFF2-40B4-BE49-F238E27FC236}">
                  <a16:creationId xmlns:a16="http://schemas.microsoft.com/office/drawing/2014/main" id="{B2B5465C-1B80-4677-B350-8FAFCE2E549F}"/>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4481767" y="1723439"/>
              <a:ext cx="1146404" cy="1044100"/>
            </a:xfrm>
            <a:prstGeom prst="rect">
              <a:avLst/>
            </a:prstGeom>
          </p:spPr>
        </p:pic>
        <p:sp>
          <p:nvSpPr>
            <p:cNvPr id="16" name="文本框 15">
              <a:extLst>
                <a:ext uri="{FF2B5EF4-FFF2-40B4-BE49-F238E27FC236}">
                  <a16:creationId xmlns:a16="http://schemas.microsoft.com/office/drawing/2014/main" id="{1422F076-3C21-42C7-9448-00A572BD2306}"/>
                </a:ext>
              </a:extLst>
            </p:cNvPr>
            <p:cNvSpPr txBox="1"/>
            <p:nvPr/>
          </p:nvSpPr>
          <p:spPr>
            <a:xfrm>
              <a:off x="4661116" y="2043800"/>
              <a:ext cx="791504" cy="523220"/>
            </a:xfrm>
            <a:prstGeom prst="rect">
              <a:avLst/>
            </a:prstGeom>
            <a:noFill/>
          </p:spPr>
          <p:txBody>
            <a:bodyPr wrap="square" rtlCol="0">
              <a:spAutoFit/>
            </a:bodyPr>
            <a:lstStyle/>
            <a:p>
              <a:pPr algn="ctr"/>
              <a:r>
                <a:rPr lang="en-US" altLang="zh-CN" sz="2800" b="1" dirty="0">
                  <a:solidFill>
                    <a:srgbClr val="8AC9F2"/>
                  </a:solidFill>
                  <a:effectLst>
                    <a:outerShdw blurRad="38100" dist="38100" dir="2700000" algn="tl">
                      <a:srgbClr val="000000">
                        <a:alpha val="43137"/>
                      </a:srgbClr>
                    </a:outerShdw>
                  </a:effectLst>
                  <a:cs typeface="+mn-ea"/>
                  <a:sym typeface="+mn-lt"/>
                </a:rPr>
                <a:t>02</a:t>
              </a:r>
              <a:endParaRPr lang="zh-CN" altLang="en-US" sz="2800" b="1" dirty="0">
                <a:solidFill>
                  <a:srgbClr val="8AC9F2"/>
                </a:solidFill>
                <a:effectLst>
                  <a:outerShdw blurRad="38100" dist="38100" dir="2700000" algn="tl">
                    <a:srgbClr val="000000">
                      <a:alpha val="43137"/>
                    </a:srgbClr>
                  </a:outerShdw>
                </a:effectLst>
                <a:cs typeface="+mn-ea"/>
                <a:sym typeface="+mn-lt"/>
              </a:endParaRPr>
            </a:p>
          </p:txBody>
        </p:sp>
      </p:grpSp>
      <p:grpSp>
        <p:nvGrpSpPr>
          <p:cNvPr id="17" name="组合 16">
            <a:extLst>
              <a:ext uri="{FF2B5EF4-FFF2-40B4-BE49-F238E27FC236}">
                <a16:creationId xmlns:a16="http://schemas.microsoft.com/office/drawing/2014/main" id="{3C4AFF0A-D259-4DEA-B617-93E32482E655}"/>
              </a:ext>
            </a:extLst>
          </p:cNvPr>
          <p:cNvGrpSpPr/>
          <p:nvPr/>
        </p:nvGrpSpPr>
        <p:grpSpPr>
          <a:xfrm>
            <a:off x="5806137" y="3049372"/>
            <a:ext cx="1146404" cy="1044100"/>
            <a:chOff x="4481767" y="1723439"/>
            <a:chExt cx="1146404" cy="1044100"/>
          </a:xfrm>
        </p:grpSpPr>
        <p:pic>
          <p:nvPicPr>
            <p:cNvPr id="18" name="图片 17">
              <a:extLst>
                <a:ext uri="{FF2B5EF4-FFF2-40B4-BE49-F238E27FC236}">
                  <a16:creationId xmlns:a16="http://schemas.microsoft.com/office/drawing/2014/main" id="{9A078BEE-93ED-4EA0-9BBB-682AA8B7034C}"/>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4481767" y="1723439"/>
              <a:ext cx="1146404" cy="1044100"/>
            </a:xfrm>
            <a:prstGeom prst="rect">
              <a:avLst/>
            </a:prstGeom>
          </p:spPr>
        </p:pic>
        <p:sp>
          <p:nvSpPr>
            <p:cNvPr id="19" name="文本框 18">
              <a:extLst>
                <a:ext uri="{FF2B5EF4-FFF2-40B4-BE49-F238E27FC236}">
                  <a16:creationId xmlns:a16="http://schemas.microsoft.com/office/drawing/2014/main" id="{47B6059E-48B3-4301-916B-245ABDAC803D}"/>
                </a:ext>
              </a:extLst>
            </p:cNvPr>
            <p:cNvSpPr txBox="1"/>
            <p:nvPr/>
          </p:nvSpPr>
          <p:spPr>
            <a:xfrm>
              <a:off x="4672918" y="2031100"/>
              <a:ext cx="782390" cy="523220"/>
            </a:xfrm>
            <a:prstGeom prst="rect">
              <a:avLst/>
            </a:prstGeom>
            <a:noFill/>
          </p:spPr>
          <p:txBody>
            <a:bodyPr wrap="square" rtlCol="0">
              <a:spAutoFit/>
            </a:bodyPr>
            <a:lstStyle/>
            <a:p>
              <a:pPr algn="ctr"/>
              <a:r>
                <a:rPr lang="en-US" altLang="zh-CN" sz="2800" b="1" dirty="0">
                  <a:solidFill>
                    <a:srgbClr val="8AC9F2"/>
                  </a:solidFill>
                  <a:effectLst>
                    <a:outerShdw blurRad="38100" dist="38100" dir="2700000" algn="tl">
                      <a:srgbClr val="000000">
                        <a:alpha val="43137"/>
                      </a:srgbClr>
                    </a:outerShdw>
                  </a:effectLst>
                  <a:cs typeface="+mn-ea"/>
                  <a:sym typeface="+mn-lt"/>
                </a:rPr>
                <a:t>03</a:t>
              </a:r>
              <a:endParaRPr lang="zh-CN" altLang="en-US" sz="2800" b="1" dirty="0">
                <a:solidFill>
                  <a:srgbClr val="8AC9F2"/>
                </a:solidFill>
                <a:effectLst>
                  <a:outerShdw blurRad="38100" dist="38100" dir="2700000" algn="tl">
                    <a:srgbClr val="000000">
                      <a:alpha val="43137"/>
                    </a:srgbClr>
                  </a:outerShdw>
                </a:effectLst>
                <a:cs typeface="+mn-ea"/>
                <a:sym typeface="+mn-lt"/>
              </a:endParaRPr>
            </a:p>
          </p:txBody>
        </p:sp>
      </p:grpSp>
      <p:grpSp>
        <p:nvGrpSpPr>
          <p:cNvPr id="20" name="组合 19">
            <a:extLst>
              <a:ext uri="{FF2B5EF4-FFF2-40B4-BE49-F238E27FC236}">
                <a16:creationId xmlns:a16="http://schemas.microsoft.com/office/drawing/2014/main" id="{00247728-439A-44CF-AFE2-82E49CDF1E18}"/>
              </a:ext>
            </a:extLst>
          </p:cNvPr>
          <p:cNvGrpSpPr/>
          <p:nvPr/>
        </p:nvGrpSpPr>
        <p:grpSpPr>
          <a:xfrm>
            <a:off x="5806137" y="4389640"/>
            <a:ext cx="1146404" cy="1044100"/>
            <a:chOff x="4481767" y="1723439"/>
            <a:chExt cx="1146404" cy="1044100"/>
          </a:xfrm>
        </p:grpSpPr>
        <p:pic>
          <p:nvPicPr>
            <p:cNvPr id="21" name="图片 20">
              <a:extLst>
                <a:ext uri="{FF2B5EF4-FFF2-40B4-BE49-F238E27FC236}">
                  <a16:creationId xmlns:a16="http://schemas.microsoft.com/office/drawing/2014/main" id="{15F07BB7-C50A-47DA-9571-8D3BA7CC59E2}"/>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4481767" y="1723439"/>
              <a:ext cx="1146404" cy="1044100"/>
            </a:xfrm>
            <a:prstGeom prst="rect">
              <a:avLst/>
            </a:prstGeom>
          </p:spPr>
        </p:pic>
        <p:sp>
          <p:nvSpPr>
            <p:cNvPr id="22" name="文本框 21">
              <a:extLst>
                <a:ext uri="{FF2B5EF4-FFF2-40B4-BE49-F238E27FC236}">
                  <a16:creationId xmlns:a16="http://schemas.microsoft.com/office/drawing/2014/main" id="{8CB62BBA-0526-48E1-A8B8-2FBABAFCE670}"/>
                </a:ext>
              </a:extLst>
            </p:cNvPr>
            <p:cNvSpPr txBox="1"/>
            <p:nvPr/>
          </p:nvSpPr>
          <p:spPr>
            <a:xfrm>
              <a:off x="4716248" y="1993000"/>
              <a:ext cx="767625" cy="523220"/>
            </a:xfrm>
            <a:prstGeom prst="rect">
              <a:avLst/>
            </a:prstGeom>
            <a:noFill/>
          </p:spPr>
          <p:txBody>
            <a:bodyPr wrap="square" rtlCol="0">
              <a:spAutoFit/>
            </a:bodyPr>
            <a:lstStyle/>
            <a:p>
              <a:pPr algn="ctr"/>
              <a:r>
                <a:rPr lang="en-US" altLang="zh-CN" sz="2800" b="1" dirty="0">
                  <a:solidFill>
                    <a:srgbClr val="8AC9F2"/>
                  </a:solidFill>
                  <a:effectLst>
                    <a:outerShdw blurRad="38100" dist="38100" dir="2700000" algn="tl">
                      <a:srgbClr val="000000">
                        <a:alpha val="43137"/>
                      </a:srgbClr>
                    </a:outerShdw>
                  </a:effectLst>
                  <a:cs typeface="+mn-ea"/>
                  <a:sym typeface="+mn-lt"/>
                </a:rPr>
                <a:t>04</a:t>
              </a:r>
              <a:endParaRPr lang="zh-CN" altLang="en-US" sz="2800" b="1" dirty="0">
                <a:solidFill>
                  <a:srgbClr val="8AC9F2"/>
                </a:solidFill>
                <a:effectLst>
                  <a:outerShdw blurRad="38100" dist="38100" dir="2700000" algn="tl">
                    <a:srgbClr val="000000">
                      <a:alpha val="43137"/>
                    </a:srgbClr>
                  </a:outerShdw>
                </a:effectLst>
                <a:cs typeface="+mn-ea"/>
                <a:sym typeface="+mn-lt"/>
              </a:endParaRPr>
            </a:p>
          </p:txBody>
        </p:sp>
      </p:grpSp>
      <p:sp>
        <p:nvSpPr>
          <p:cNvPr id="23" name="文本框 22">
            <a:extLst>
              <a:ext uri="{FF2B5EF4-FFF2-40B4-BE49-F238E27FC236}">
                <a16:creationId xmlns:a16="http://schemas.microsoft.com/office/drawing/2014/main" id="{EEE59E44-895E-4506-BA92-59AA4AEDA9D0}"/>
              </a:ext>
            </a:extLst>
          </p:cNvPr>
          <p:cNvSpPr txBox="1"/>
          <p:nvPr/>
        </p:nvSpPr>
        <p:spPr>
          <a:xfrm>
            <a:off x="7111205" y="509504"/>
            <a:ext cx="4521399" cy="523220"/>
          </a:xfrm>
          <a:prstGeom prst="rect">
            <a:avLst/>
          </a:prstGeom>
          <a:noFill/>
        </p:spPr>
        <p:txBody>
          <a:bodyPr vert="horz" wrap="square" rtlCol="0">
            <a:spAutoFit/>
          </a:bodyPr>
          <a:lstStyle/>
          <a:p>
            <a:r>
              <a:rPr lang="en-IN" altLang="zh-CN" sz="2800" b="1" spc="300" dirty="0">
                <a:solidFill>
                  <a:srgbClr val="8AC9F2"/>
                </a:solidFill>
                <a:effectLst>
                  <a:outerShdw blurRad="38100" dist="38100" dir="2700000" algn="tl">
                    <a:srgbClr val="000000">
                      <a:alpha val="43137"/>
                    </a:srgbClr>
                  </a:outerShdw>
                </a:effectLst>
                <a:cs typeface="+mn-ea"/>
                <a:sym typeface="+mn-lt"/>
              </a:rPr>
              <a:t>Introduction</a:t>
            </a:r>
            <a:endParaRPr lang="zh-CN" altLang="en-US" sz="2800" b="1" spc="300" dirty="0">
              <a:solidFill>
                <a:srgbClr val="8AC9F2"/>
              </a:solidFill>
              <a:effectLst>
                <a:outerShdw blurRad="38100" dist="38100" dir="2700000" algn="tl">
                  <a:srgbClr val="000000">
                    <a:alpha val="43137"/>
                  </a:srgbClr>
                </a:outerShdw>
              </a:effectLst>
              <a:cs typeface="+mn-ea"/>
              <a:sym typeface="+mn-lt"/>
            </a:endParaRPr>
          </a:p>
        </p:txBody>
      </p:sp>
      <p:sp>
        <p:nvSpPr>
          <p:cNvPr id="24" name="文本框 23">
            <a:extLst>
              <a:ext uri="{FF2B5EF4-FFF2-40B4-BE49-F238E27FC236}">
                <a16:creationId xmlns:a16="http://schemas.microsoft.com/office/drawing/2014/main" id="{D6A40D25-869F-4B6D-A7E7-751CBE6FC94F}"/>
              </a:ext>
            </a:extLst>
          </p:cNvPr>
          <p:cNvSpPr txBox="1"/>
          <p:nvPr/>
        </p:nvSpPr>
        <p:spPr>
          <a:xfrm>
            <a:off x="7143692" y="3139365"/>
            <a:ext cx="4521399" cy="954107"/>
          </a:xfrm>
          <a:prstGeom prst="rect">
            <a:avLst/>
          </a:prstGeom>
          <a:noFill/>
        </p:spPr>
        <p:txBody>
          <a:bodyPr vert="horz" wrap="square" rtlCol="0">
            <a:spAutoFit/>
          </a:bodyPr>
          <a:lstStyle/>
          <a:p>
            <a:r>
              <a:rPr lang="en-IN" altLang="zh-CN" sz="2800" b="1" spc="300" dirty="0">
                <a:solidFill>
                  <a:srgbClr val="8AC9F2"/>
                </a:solidFill>
                <a:effectLst>
                  <a:outerShdw blurRad="38100" dist="38100" dir="2700000" algn="tl">
                    <a:srgbClr val="000000">
                      <a:alpha val="43137"/>
                    </a:srgbClr>
                  </a:outerShdw>
                </a:effectLst>
                <a:cs typeface="+mn-ea"/>
                <a:sym typeface="+mn-lt"/>
              </a:rPr>
              <a:t>Research Objectives(s)</a:t>
            </a:r>
            <a:endParaRPr lang="zh-CN" altLang="en-US" sz="2800" b="1" spc="300" dirty="0">
              <a:solidFill>
                <a:srgbClr val="8AC9F2"/>
              </a:solidFill>
              <a:effectLst>
                <a:outerShdw blurRad="38100" dist="38100" dir="2700000" algn="tl">
                  <a:srgbClr val="000000">
                    <a:alpha val="43137"/>
                  </a:srgbClr>
                </a:outerShdw>
              </a:effectLst>
              <a:cs typeface="+mn-ea"/>
              <a:sym typeface="+mn-lt"/>
            </a:endParaRPr>
          </a:p>
        </p:txBody>
      </p:sp>
      <p:sp>
        <p:nvSpPr>
          <p:cNvPr id="25" name="文本框 24">
            <a:extLst>
              <a:ext uri="{FF2B5EF4-FFF2-40B4-BE49-F238E27FC236}">
                <a16:creationId xmlns:a16="http://schemas.microsoft.com/office/drawing/2014/main" id="{1FEADF97-3F17-4832-B682-7DC0121C410B}"/>
              </a:ext>
            </a:extLst>
          </p:cNvPr>
          <p:cNvSpPr txBox="1"/>
          <p:nvPr/>
        </p:nvSpPr>
        <p:spPr>
          <a:xfrm>
            <a:off x="7120349" y="1871528"/>
            <a:ext cx="4521399" cy="523220"/>
          </a:xfrm>
          <a:prstGeom prst="rect">
            <a:avLst/>
          </a:prstGeom>
          <a:noFill/>
        </p:spPr>
        <p:txBody>
          <a:bodyPr vert="horz" wrap="square" rtlCol="0">
            <a:spAutoFit/>
          </a:bodyPr>
          <a:lstStyle/>
          <a:p>
            <a:r>
              <a:rPr lang="en-IN" altLang="zh-CN" sz="2800" b="1" spc="300" dirty="0">
                <a:solidFill>
                  <a:srgbClr val="8AC9F2"/>
                </a:solidFill>
                <a:effectLst>
                  <a:outerShdw blurRad="38100" dist="38100" dir="2700000" algn="tl">
                    <a:srgbClr val="000000">
                      <a:alpha val="43137"/>
                    </a:srgbClr>
                  </a:outerShdw>
                </a:effectLst>
                <a:cs typeface="+mn-ea"/>
                <a:sym typeface="+mn-lt"/>
              </a:rPr>
              <a:t>Problem Statement</a:t>
            </a:r>
            <a:endParaRPr lang="zh-CN" altLang="en-US" sz="2800" b="1" spc="300" dirty="0">
              <a:solidFill>
                <a:srgbClr val="8AC9F2"/>
              </a:solidFill>
              <a:effectLst>
                <a:outerShdw blurRad="38100" dist="38100" dir="2700000" algn="tl">
                  <a:srgbClr val="000000">
                    <a:alpha val="43137"/>
                  </a:srgbClr>
                </a:outerShdw>
              </a:effectLst>
              <a:cs typeface="+mn-ea"/>
              <a:sym typeface="+mn-lt"/>
            </a:endParaRPr>
          </a:p>
        </p:txBody>
      </p:sp>
      <p:sp>
        <p:nvSpPr>
          <p:cNvPr id="26" name="文本框 25">
            <a:extLst>
              <a:ext uri="{FF2B5EF4-FFF2-40B4-BE49-F238E27FC236}">
                <a16:creationId xmlns:a16="http://schemas.microsoft.com/office/drawing/2014/main" id="{86D09F98-78B1-4A03-8FFC-BC8692D07995}"/>
              </a:ext>
            </a:extLst>
          </p:cNvPr>
          <p:cNvSpPr txBox="1"/>
          <p:nvPr/>
        </p:nvSpPr>
        <p:spPr>
          <a:xfrm>
            <a:off x="7125529" y="4636877"/>
            <a:ext cx="4521399" cy="523220"/>
          </a:xfrm>
          <a:prstGeom prst="rect">
            <a:avLst/>
          </a:prstGeom>
          <a:noFill/>
        </p:spPr>
        <p:txBody>
          <a:bodyPr vert="horz" wrap="square" rtlCol="0">
            <a:spAutoFit/>
          </a:bodyPr>
          <a:lstStyle/>
          <a:p>
            <a:r>
              <a:rPr lang="en-IN" altLang="zh-CN" sz="2800" b="1" spc="300" dirty="0">
                <a:solidFill>
                  <a:srgbClr val="8AC9F2"/>
                </a:solidFill>
                <a:effectLst>
                  <a:outerShdw blurRad="38100" dist="38100" dir="2700000" algn="tl">
                    <a:srgbClr val="000000">
                      <a:alpha val="43137"/>
                    </a:srgbClr>
                  </a:outerShdw>
                </a:effectLst>
                <a:cs typeface="+mn-ea"/>
                <a:sym typeface="+mn-lt"/>
              </a:rPr>
              <a:t>Proposed System</a:t>
            </a:r>
            <a:endParaRPr lang="zh-CN" altLang="en-US" sz="2800" b="1" spc="300" dirty="0">
              <a:solidFill>
                <a:srgbClr val="8AC9F2"/>
              </a:solidFill>
              <a:effectLst>
                <a:outerShdw blurRad="38100" dist="38100" dir="2700000" algn="tl">
                  <a:srgbClr val="000000">
                    <a:alpha val="43137"/>
                  </a:srgbClr>
                </a:outerShdw>
              </a:effectLst>
              <a:cs typeface="+mn-ea"/>
              <a:sym typeface="+mn-lt"/>
            </a:endParaRPr>
          </a:p>
        </p:txBody>
      </p:sp>
      <p:grpSp>
        <p:nvGrpSpPr>
          <p:cNvPr id="2" name="组合 19">
            <a:extLst>
              <a:ext uri="{FF2B5EF4-FFF2-40B4-BE49-F238E27FC236}">
                <a16:creationId xmlns:a16="http://schemas.microsoft.com/office/drawing/2014/main" id="{A8367641-67B2-66A9-53F6-FA3586FFE274}"/>
              </a:ext>
            </a:extLst>
          </p:cNvPr>
          <p:cNvGrpSpPr/>
          <p:nvPr/>
        </p:nvGrpSpPr>
        <p:grpSpPr>
          <a:xfrm>
            <a:off x="5806137" y="5684134"/>
            <a:ext cx="1146404" cy="1044100"/>
            <a:chOff x="4481767" y="1723439"/>
            <a:chExt cx="1146404" cy="1044100"/>
          </a:xfrm>
        </p:grpSpPr>
        <p:pic>
          <p:nvPicPr>
            <p:cNvPr id="3" name="图片 20">
              <a:extLst>
                <a:ext uri="{FF2B5EF4-FFF2-40B4-BE49-F238E27FC236}">
                  <a16:creationId xmlns:a16="http://schemas.microsoft.com/office/drawing/2014/main" id="{47475D38-4116-ED90-5F75-759E7491E3C6}"/>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4481767" y="1723439"/>
              <a:ext cx="1146404" cy="1044100"/>
            </a:xfrm>
            <a:prstGeom prst="rect">
              <a:avLst/>
            </a:prstGeom>
          </p:spPr>
        </p:pic>
        <p:sp>
          <p:nvSpPr>
            <p:cNvPr id="5" name="文本框 21">
              <a:extLst>
                <a:ext uri="{FF2B5EF4-FFF2-40B4-BE49-F238E27FC236}">
                  <a16:creationId xmlns:a16="http://schemas.microsoft.com/office/drawing/2014/main" id="{3842F1DE-464E-7156-2FA0-8C9DD2C79BB4}"/>
                </a:ext>
              </a:extLst>
            </p:cNvPr>
            <p:cNvSpPr txBox="1"/>
            <p:nvPr/>
          </p:nvSpPr>
          <p:spPr>
            <a:xfrm>
              <a:off x="4716248" y="1993000"/>
              <a:ext cx="767625" cy="523220"/>
            </a:xfrm>
            <a:prstGeom prst="rect">
              <a:avLst/>
            </a:prstGeom>
            <a:noFill/>
          </p:spPr>
          <p:txBody>
            <a:bodyPr wrap="square" rtlCol="0">
              <a:spAutoFit/>
            </a:bodyPr>
            <a:lstStyle/>
            <a:p>
              <a:pPr algn="ctr"/>
              <a:r>
                <a:rPr lang="en-US" altLang="zh-CN" sz="2800" b="1" dirty="0">
                  <a:solidFill>
                    <a:srgbClr val="8AC9F2"/>
                  </a:solidFill>
                  <a:effectLst>
                    <a:outerShdw blurRad="38100" dist="38100" dir="2700000" algn="tl">
                      <a:srgbClr val="000000">
                        <a:alpha val="43137"/>
                      </a:srgbClr>
                    </a:outerShdw>
                  </a:effectLst>
                  <a:cs typeface="+mn-ea"/>
                  <a:sym typeface="+mn-lt"/>
                </a:rPr>
                <a:t>05</a:t>
              </a:r>
              <a:endParaRPr lang="zh-CN" altLang="en-US" sz="2800" b="1" dirty="0">
                <a:solidFill>
                  <a:srgbClr val="8AC9F2"/>
                </a:solidFill>
                <a:effectLst>
                  <a:outerShdw blurRad="38100" dist="38100" dir="2700000" algn="tl">
                    <a:srgbClr val="000000">
                      <a:alpha val="43137"/>
                    </a:srgbClr>
                  </a:outerShdw>
                </a:effectLst>
                <a:cs typeface="+mn-ea"/>
                <a:sym typeface="+mn-lt"/>
              </a:endParaRPr>
            </a:p>
          </p:txBody>
        </p:sp>
      </p:grpSp>
      <p:sp>
        <p:nvSpPr>
          <p:cNvPr id="7" name="文本框 25">
            <a:extLst>
              <a:ext uri="{FF2B5EF4-FFF2-40B4-BE49-F238E27FC236}">
                <a16:creationId xmlns:a16="http://schemas.microsoft.com/office/drawing/2014/main" id="{E713048A-51A3-8F4B-2F1C-FC8E16268CAA}"/>
              </a:ext>
            </a:extLst>
          </p:cNvPr>
          <p:cNvSpPr txBox="1"/>
          <p:nvPr/>
        </p:nvSpPr>
        <p:spPr>
          <a:xfrm>
            <a:off x="7187022" y="5848391"/>
            <a:ext cx="4521399" cy="523220"/>
          </a:xfrm>
          <a:prstGeom prst="rect">
            <a:avLst/>
          </a:prstGeom>
          <a:noFill/>
        </p:spPr>
        <p:txBody>
          <a:bodyPr vert="horz" wrap="square" rtlCol="0">
            <a:spAutoFit/>
          </a:bodyPr>
          <a:lstStyle/>
          <a:p>
            <a:r>
              <a:rPr lang="en-IN" altLang="zh-CN" sz="2800" b="1" spc="300" dirty="0">
                <a:solidFill>
                  <a:srgbClr val="8AC9F2"/>
                </a:solidFill>
                <a:effectLst>
                  <a:outerShdw blurRad="38100" dist="38100" dir="2700000" algn="tl">
                    <a:srgbClr val="000000">
                      <a:alpha val="43137"/>
                    </a:srgbClr>
                  </a:outerShdw>
                </a:effectLst>
                <a:cs typeface="+mn-ea"/>
                <a:sym typeface="+mn-lt"/>
              </a:rPr>
              <a:t>Implementation</a:t>
            </a:r>
            <a:endParaRPr lang="zh-CN" altLang="en-US" sz="2800" b="1" spc="300" dirty="0">
              <a:solidFill>
                <a:srgbClr val="8AC9F2"/>
              </a:solidFill>
              <a:effectLst>
                <a:outerShdw blurRad="38100" dist="38100" dir="2700000" algn="tl">
                  <a:srgbClr val="000000">
                    <a:alpha val="43137"/>
                  </a:srgbClr>
                </a:outerShdw>
              </a:effectLst>
              <a:cs typeface="+mn-ea"/>
              <a:sym typeface="+mn-lt"/>
            </a:endParaRPr>
          </a:p>
        </p:txBody>
      </p:sp>
    </p:spTree>
    <p:extLst>
      <p:ext uri="{BB962C8B-B14F-4D97-AF65-F5344CB8AC3E}">
        <p14:creationId xmlns:p14="http://schemas.microsoft.com/office/powerpoint/2010/main" val="1639520477"/>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ppt_x"/>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1000"/>
                                        <p:tgtEl>
                                          <p:spTgt spid="23"/>
                                        </p:tgtEl>
                                      </p:cBhvr>
                                    </p:animEffect>
                                    <p:anim calcmode="lin" valueType="num">
                                      <p:cBhvr>
                                        <p:cTn id="23" dur="1000" fill="hold"/>
                                        <p:tgtEl>
                                          <p:spTgt spid="23"/>
                                        </p:tgtEl>
                                        <p:attrNameLst>
                                          <p:attrName>ppt_x</p:attrName>
                                        </p:attrNameLst>
                                      </p:cBhvr>
                                      <p:tavLst>
                                        <p:tav tm="0">
                                          <p:val>
                                            <p:strVal val="#ppt_x"/>
                                          </p:val>
                                        </p:tav>
                                        <p:tav tm="100000">
                                          <p:val>
                                            <p:strVal val="#ppt_x"/>
                                          </p:val>
                                        </p:tav>
                                      </p:tavLst>
                                    </p:anim>
                                    <p:anim calcmode="lin" valueType="num">
                                      <p:cBhvr>
                                        <p:cTn id="24"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1000"/>
                                        <p:tgtEl>
                                          <p:spTgt spid="14"/>
                                        </p:tgtEl>
                                      </p:cBhvr>
                                    </p:animEffect>
                                    <p:anim calcmode="lin" valueType="num">
                                      <p:cBhvr>
                                        <p:cTn id="30" dur="1000" fill="hold"/>
                                        <p:tgtEl>
                                          <p:spTgt spid="14"/>
                                        </p:tgtEl>
                                        <p:attrNameLst>
                                          <p:attrName>ppt_x</p:attrName>
                                        </p:attrNameLst>
                                      </p:cBhvr>
                                      <p:tavLst>
                                        <p:tav tm="0">
                                          <p:val>
                                            <p:strVal val="#ppt_x"/>
                                          </p:val>
                                        </p:tav>
                                        <p:tav tm="100000">
                                          <p:val>
                                            <p:strVal val="#ppt_x"/>
                                          </p:val>
                                        </p:tav>
                                      </p:tavLst>
                                    </p:anim>
                                    <p:anim calcmode="lin" valueType="num">
                                      <p:cBhvr>
                                        <p:cTn id="31" dur="1000" fill="hold"/>
                                        <p:tgtEl>
                                          <p:spTgt spid="14"/>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25"/>
                                        </p:tgtEl>
                                        <p:attrNameLst>
                                          <p:attrName>style.visibility</p:attrName>
                                        </p:attrNameLst>
                                      </p:cBhvr>
                                      <p:to>
                                        <p:strVal val="visible"/>
                                      </p:to>
                                    </p:set>
                                    <p:animEffect transition="in" filter="fade">
                                      <p:cBhvr>
                                        <p:cTn id="34" dur="1000"/>
                                        <p:tgtEl>
                                          <p:spTgt spid="25"/>
                                        </p:tgtEl>
                                      </p:cBhvr>
                                    </p:animEffect>
                                    <p:anim calcmode="lin" valueType="num">
                                      <p:cBhvr>
                                        <p:cTn id="35" dur="1000" fill="hold"/>
                                        <p:tgtEl>
                                          <p:spTgt spid="25"/>
                                        </p:tgtEl>
                                        <p:attrNameLst>
                                          <p:attrName>ppt_x</p:attrName>
                                        </p:attrNameLst>
                                      </p:cBhvr>
                                      <p:tavLst>
                                        <p:tav tm="0">
                                          <p:val>
                                            <p:strVal val="#ppt_x"/>
                                          </p:val>
                                        </p:tav>
                                        <p:tav tm="100000">
                                          <p:val>
                                            <p:strVal val="#ppt_x"/>
                                          </p:val>
                                        </p:tav>
                                      </p:tavLst>
                                    </p:anim>
                                    <p:anim calcmode="lin" valueType="num">
                                      <p:cBhvr>
                                        <p:cTn id="36"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1000"/>
                                        <p:tgtEl>
                                          <p:spTgt spid="17"/>
                                        </p:tgtEl>
                                      </p:cBhvr>
                                    </p:animEffect>
                                    <p:anim calcmode="lin" valueType="num">
                                      <p:cBhvr>
                                        <p:cTn id="42" dur="1000" fill="hold"/>
                                        <p:tgtEl>
                                          <p:spTgt spid="17"/>
                                        </p:tgtEl>
                                        <p:attrNameLst>
                                          <p:attrName>ppt_x</p:attrName>
                                        </p:attrNameLst>
                                      </p:cBhvr>
                                      <p:tavLst>
                                        <p:tav tm="0">
                                          <p:val>
                                            <p:strVal val="#ppt_x"/>
                                          </p:val>
                                        </p:tav>
                                        <p:tav tm="100000">
                                          <p:val>
                                            <p:strVal val="#ppt_x"/>
                                          </p:val>
                                        </p:tav>
                                      </p:tavLst>
                                    </p:anim>
                                    <p:anim calcmode="lin" valueType="num">
                                      <p:cBhvr>
                                        <p:cTn id="43" dur="1000" fill="hold"/>
                                        <p:tgtEl>
                                          <p:spTgt spid="17"/>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24"/>
                                        </p:tgtEl>
                                        <p:attrNameLst>
                                          <p:attrName>style.visibility</p:attrName>
                                        </p:attrNameLst>
                                      </p:cBhvr>
                                      <p:to>
                                        <p:strVal val="visible"/>
                                      </p:to>
                                    </p:set>
                                    <p:animEffect transition="in" filter="fade">
                                      <p:cBhvr>
                                        <p:cTn id="46" dur="1000"/>
                                        <p:tgtEl>
                                          <p:spTgt spid="24"/>
                                        </p:tgtEl>
                                      </p:cBhvr>
                                    </p:animEffect>
                                    <p:anim calcmode="lin" valueType="num">
                                      <p:cBhvr>
                                        <p:cTn id="47" dur="1000" fill="hold"/>
                                        <p:tgtEl>
                                          <p:spTgt spid="24"/>
                                        </p:tgtEl>
                                        <p:attrNameLst>
                                          <p:attrName>ppt_x</p:attrName>
                                        </p:attrNameLst>
                                      </p:cBhvr>
                                      <p:tavLst>
                                        <p:tav tm="0">
                                          <p:val>
                                            <p:strVal val="#ppt_x"/>
                                          </p:val>
                                        </p:tav>
                                        <p:tav tm="100000">
                                          <p:val>
                                            <p:strVal val="#ppt_x"/>
                                          </p:val>
                                        </p:tav>
                                      </p:tavLst>
                                    </p:anim>
                                    <p:anim calcmode="lin" valueType="num">
                                      <p:cBhvr>
                                        <p:cTn id="48"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20"/>
                                        </p:tgtEl>
                                        <p:attrNameLst>
                                          <p:attrName>style.visibility</p:attrName>
                                        </p:attrNameLst>
                                      </p:cBhvr>
                                      <p:to>
                                        <p:strVal val="visible"/>
                                      </p:to>
                                    </p:set>
                                    <p:animEffect transition="in" filter="fade">
                                      <p:cBhvr>
                                        <p:cTn id="53" dur="1000"/>
                                        <p:tgtEl>
                                          <p:spTgt spid="20"/>
                                        </p:tgtEl>
                                      </p:cBhvr>
                                    </p:animEffect>
                                    <p:anim calcmode="lin" valueType="num">
                                      <p:cBhvr>
                                        <p:cTn id="54" dur="1000" fill="hold"/>
                                        <p:tgtEl>
                                          <p:spTgt spid="20"/>
                                        </p:tgtEl>
                                        <p:attrNameLst>
                                          <p:attrName>ppt_x</p:attrName>
                                        </p:attrNameLst>
                                      </p:cBhvr>
                                      <p:tavLst>
                                        <p:tav tm="0">
                                          <p:val>
                                            <p:strVal val="#ppt_x"/>
                                          </p:val>
                                        </p:tav>
                                        <p:tav tm="100000">
                                          <p:val>
                                            <p:strVal val="#ppt_x"/>
                                          </p:val>
                                        </p:tav>
                                      </p:tavLst>
                                    </p:anim>
                                    <p:anim calcmode="lin" valueType="num">
                                      <p:cBhvr>
                                        <p:cTn id="55" dur="1000" fill="hold"/>
                                        <p:tgtEl>
                                          <p:spTgt spid="20"/>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fade">
                                      <p:cBhvr>
                                        <p:cTn id="58" dur="1000"/>
                                        <p:tgtEl>
                                          <p:spTgt spid="26"/>
                                        </p:tgtEl>
                                      </p:cBhvr>
                                    </p:animEffect>
                                    <p:anim calcmode="lin" valueType="num">
                                      <p:cBhvr>
                                        <p:cTn id="59" dur="1000" fill="hold"/>
                                        <p:tgtEl>
                                          <p:spTgt spid="26"/>
                                        </p:tgtEl>
                                        <p:attrNameLst>
                                          <p:attrName>ppt_x</p:attrName>
                                        </p:attrNameLst>
                                      </p:cBhvr>
                                      <p:tavLst>
                                        <p:tav tm="0">
                                          <p:val>
                                            <p:strVal val="#ppt_x"/>
                                          </p:val>
                                        </p:tav>
                                        <p:tav tm="100000">
                                          <p:val>
                                            <p:strVal val="#ppt_x"/>
                                          </p:val>
                                        </p:tav>
                                      </p:tavLst>
                                    </p:anim>
                                    <p:anim calcmode="lin" valueType="num">
                                      <p:cBhvr>
                                        <p:cTn id="60"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42" presetClass="entr" presetSubtype="0" fill="hold" nodeType="clickEffect">
                                  <p:stCondLst>
                                    <p:cond delay="0"/>
                                  </p:stCondLst>
                                  <p:childTnLst>
                                    <p:set>
                                      <p:cBhvr>
                                        <p:cTn id="64" dur="1" fill="hold">
                                          <p:stCondLst>
                                            <p:cond delay="0"/>
                                          </p:stCondLst>
                                        </p:cTn>
                                        <p:tgtEl>
                                          <p:spTgt spid="2"/>
                                        </p:tgtEl>
                                        <p:attrNameLst>
                                          <p:attrName>style.visibility</p:attrName>
                                        </p:attrNameLst>
                                      </p:cBhvr>
                                      <p:to>
                                        <p:strVal val="visible"/>
                                      </p:to>
                                    </p:set>
                                    <p:animEffect transition="in" filter="fade">
                                      <p:cBhvr>
                                        <p:cTn id="65" dur="1000"/>
                                        <p:tgtEl>
                                          <p:spTgt spid="2"/>
                                        </p:tgtEl>
                                      </p:cBhvr>
                                    </p:animEffect>
                                    <p:anim calcmode="lin" valueType="num">
                                      <p:cBhvr>
                                        <p:cTn id="66" dur="1000" fill="hold"/>
                                        <p:tgtEl>
                                          <p:spTgt spid="2"/>
                                        </p:tgtEl>
                                        <p:attrNameLst>
                                          <p:attrName>ppt_x</p:attrName>
                                        </p:attrNameLst>
                                      </p:cBhvr>
                                      <p:tavLst>
                                        <p:tav tm="0">
                                          <p:val>
                                            <p:strVal val="#ppt_x"/>
                                          </p:val>
                                        </p:tav>
                                        <p:tav tm="100000">
                                          <p:val>
                                            <p:strVal val="#ppt_x"/>
                                          </p:val>
                                        </p:tav>
                                      </p:tavLst>
                                    </p:anim>
                                    <p:anim calcmode="lin" valueType="num">
                                      <p:cBhvr>
                                        <p:cTn id="67" dur="1000" fill="hold"/>
                                        <p:tgtEl>
                                          <p:spTgt spid="2"/>
                                        </p:tgtEl>
                                        <p:attrNameLst>
                                          <p:attrName>ppt_y</p:attrName>
                                        </p:attrNameLst>
                                      </p:cBhvr>
                                      <p:tavLst>
                                        <p:tav tm="0">
                                          <p:val>
                                            <p:strVal val="#ppt_y+.1"/>
                                          </p:val>
                                        </p:tav>
                                        <p:tav tm="100000">
                                          <p:val>
                                            <p:strVal val="#ppt_y"/>
                                          </p:val>
                                        </p:tav>
                                      </p:tavLst>
                                    </p:anim>
                                  </p:childTnLst>
                                </p:cTn>
                              </p:par>
                              <p:par>
                                <p:cTn id="68" presetID="42" presetClass="entr" presetSubtype="0" fill="hold" grpId="0" nodeType="withEffect">
                                  <p:stCondLst>
                                    <p:cond delay="0"/>
                                  </p:stCondLst>
                                  <p:childTnLst>
                                    <p:set>
                                      <p:cBhvr>
                                        <p:cTn id="69" dur="1" fill="hold">
                                          <p:stCondLst>
                                            <p:cond delay="0"/>
                                          </p:stCondLst>
                                        </p:cTn>
                                        <p:tgtEl>
                                          <p:spTgt spid="7"/>
                                        </p:tgtEl>
                                        <p:attrNameLst>
                                          <p:attrName>style.visibility</p:attrName>
                                        </p:attrNameLst>
                                      </p:cBhvr>
                                      <p:to>
                                        <p:strVal val="visible"/>
                                      </p:to>
                                    </p:set>
                                    <p:animEffect transition="in" filter="fade">
                                      <p:cBhvr>
                                        <p:cTn id="70" dur="1000"/>
                                        <p:tgtEl>
                                          <p:spTgt spid="7"/>
                                        </p:tgtEl>
                                      </p:cBhvr>
                                    </p:animEffect>
                                    <p:anim calcmode="lin" valueType="num">
                                      <p:cBhvr>
                                        <p:cTn id="71" dur="1000" fill="hold"/>
                                        <p:tgtEl>
                                          <p:spTgt spid="7"/>
                                        </p:tgtEl>
                                        <p:attrNameLst>
                                          <p:attrName>ppt_x</p:attrName>
                                        </p:attrNameLst>
                                      </p:cBhvr>
                                      <p:tavLst>
                                        <p:tav tm="0">
                                          <p:val>
                                            <p:strVal val="#ppt_x"/>
                                          </p:val>
                                        </p:tav>
                                        <p:tav tm="100000">
                                          <p:val>
                                            <p:strVal val="#ppt_x"/>
                                          </p:val>
                                        </p:tav>
                                      </p:tavLst>
                                    </p:anim>
                                    <p:anim calcmode="lin" valueType="num">
                                      <p:cBhvr>
                                        <p:cTn id="72"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23" grpId="0"/>
      <p:bldP spid="24" grpId="0"/>
      <p:bldP spid="25" grpId="0"/>
      <p:bldP spid="26" grpId="0"/>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F01301-5EA5-67CC-48F0-2D18A29EF2F6}"/>
            </a:ext>
          </a:extLst>
        </p:cNvPr>
        <p:cNvGrpSpPr/>
        <p:nvPr/>
      </p:nvGrpSpPr>
      <p:grpSpPr>
        <a:xfrm>
          <a:off x="0" y="0"/>
          <a:ext cx="0" cy="0"/>
          <a:chOff x="0" y="0"/>
          <a:chExt cx="0" cy="0"/>
        </a:xfrm>
      </p:grpSpPr>
      <p:pic>
        <p:nvPicPr>
          <p:cNvPr id="8" name="图片 7">
            <a:extLst>
              <a:ext uri="{FF2B5EF4-FFF2-40B4-BE49-F238E27FC236}">
                <a16:creationId xmlns:a16="http://schemas.microsoft.com/office/drawing/2014/main" id="{A1C7C1FA-531E-DFEF-E8AC-BC52A963D9B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sp>
        <p:nvSpPr>
          <p:cNvPr id="10" name="矩形: 圆角 9">
            <a:extLst>
              <a:ext uri="{FF2B5EF4-FFF2-40B4-BE49-F238E27FC236}">
                <a16:creationId xmlns:a16="http://schemas.microsoft.com/office/drawing/2014/main" id="{E1F9B0D4-3366-1696-22DA-3699D610FC7E}"/>
              </a:ext>
            </a:extLst>
          </p:cNvPr>
          <p:cNvSpPr/>
          <p:nvPr/>
        </p:nvSpPr>
        <p:spPr>
          <a:xfrm>
            <a:off x="2689762" y="681035"/>
            <a:ext cx="7519109" cy="6018911"/>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 name="组合 6">
            <a:extLst>
              <a:ext uri="{FF2B5EF4-FFF2-40B4-BE49-F238E27FC236}">
                <a16:creationId xmlns:a16="http://schemas.microsoft.com/office/drawing/2014/main" id="{95FF8617-6D54-628C-AFCB-595D968D8B37}"/>
              </a:ext>
            </a:extLst>
          </p:cNvPr>
          <p:cNvGrpSpPr/>
          <p:nvPr/>
        </p:nvGrpSpPr>
        <p:grpSpPr>
          <a:xfrm>
            <a:off x="142741" y="115171"/>
            <a:ext cx="5272276" cy="1674587"/>
            <a:chOff x="142741" y="115171"/>
            <a:chExt cx="5272276" cy="1674587"/>
          </a:xfrm>
        </p:grpSpPr>
        <p:pic>
          <p:nvPicPr>
            <p:cNvPr id="3" name="图片 5">
              <a:extLst>
                <a:ext uri="{FF2B5EF4-FFF2-40B4-BE49-F238E27FC236}">
                  <a16:creationId xmlns:a16="http://schemas.microsoft.com/office/drawing/2014/main" id="{43860FEB-DB7F-AF93-C765-F2699119D889}"/>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9" name="文本框 3">
              <a:extLst>
                <a:ext uri="{FF2B5EF4-FFF2-40B4-BE49-F238E27FC236}">
                  <a16:creationId xmlns:a16="http://schemas.microsoft.com/office/drawing/2014/main" id="{2FA7C163-B854-149C-F499-0F1D3AC6246E}"/>
                </a:ext>
              </a:extLst>
            </p:cNvPr>
            <p:cNvSpPr txBox="1"/>
            <p:nvPr/>
          </p:nvSpPr>
          <p:spPr>
            <a:xfrm>
              <a:off x="830507" y="660078"/>
              <a:ext cx="721877"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5.1</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11" name="文本框 4">
              <a:extLst>
                <a:ext uri="{FF2B5EF4-FFF2-40B4-BE49-F238E27FC236}">
                  <a16:creationId xmlns:a16="http://schemas.microsoft.com/office/drawing/2014/main" id="{D6519832-B393-5AAD-C551-82DD3EF16E04}"/>
                </a:ext>
              </a:extLst>
            </p:cNvPr>
            <p:cNvSpPr txBox="1"/>
            <p:nvPr/>
          </p:nvSpPr>
          <p:spPr>
            <a:xfrm>
              <a:off x="1767094" y="475410"/>
              <a:ext cx="3647923" cy="523220"/>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Table</a:t>
              </a:r>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graphicFrame>
        <p:nvGraphicFramePr>
          <p:cNvPr id="5" name="Table 4">
            <a:extLst>
              <a:ext uri="{FF2B5EF4-FFF2-40B4-BE49-F238E27FC236}">
                <a16:creationId xmlns:a16="http://schemas.microsoft.com/office/drawing/2014/main" id="{0FB80BAE-55CB-6F35-658F-A4BF9228B538}"/>
              </a:ext>
            </a:extLst>
          </p:cNvPr>
          <p:cNvGraphicFramePr>
            <a:graphicFrameLocks noGrp="1"/>
          </p:cNvGraphicFramePr>
          <p:nvPr>
            <p:extLst>
              <p:ext uri="{D42A27DB-BD31-4B8C-83A1-F6EECF244321}">
                <p14:modId xmlns:p14="http://schemas.microsoft.com/office/powerpoint/2010/main" val="4002200985"/>
              </p:ext>
            </p:extLst>
          </p:nvPr>
        </p:nvGraphicFramePr>
        <p:xfrm>
          <a:off x="3618752" y="1358870"/>
          <a:ext cx="5552679" cy="4818092"/>
        </p:xfrm>
        <a:graphic>
          <a:graphicData uri="http://schemas.openxmlformats.org/drawingml/2006/table">
            <a:tbl>
              <a:tblPr>
                <a:tableStyleId>{69CF1AB2-1976-4502-BF36-3FF5EA218861}</a:tableStyleId>
              </a:tblPr>
              <a:tblGrid>
                <a:gridCol w="1850893">
                  <a:extLst>
                    <a:ext uri="{9D8B030D-6E8A-4147-A177-3AD203B41FA5}">
                      <a16:colId xmlns:a16="http://schemas.microsoft.com/office/drawing/2014/main" val="1569420486"/>
                    </a:ext>
                  </a:extLst>
                </a:gridCol>
                <a:gridCol w="1850893">
                  <a:extLst>
                    <a:ext uri="{9D8B030D-6E8A-4147-A177-3AD203B41FA5}">
                      <a16:colId xmlns:a16="http://schemas.microsoft.com/office/drawing/2014/main" val="1570596530"/>
                    </a:ext>
                  </a:extLst>
                </a:gridCol>
                <a:gridCol w="1850893">
                  <a:extLst>
                    <a:ext uri="{9D8B030D-6E8A-4147-A177-3AD203B41FA5}">
                      <a16:colId xmlns:a16="http://schemas.microsoft.com/office/drawing/2014/main" val="4276276010"/>
                    </a:ext>
                  </a:extLst>
                </a:gridCol>
              </a:tblGrid>
              <a:tr h="190815">
                <a:tc>
                  <a:txBody>
                    <a:bodyPr/>
                    <a:lstStyle/>
                    <a:p>
                      <a:pPr fontAlgn="b"/>
                      <a:r>
                        <a:rPr lang="en-IN" sz="800" b="1">
                          <a:effectLst/>
                        </a:rPr>
                        <a:t>Module Number</a:t>
                      </a:r>
                    </a:p>
                  </a:txBody>
                  <a:tcPr marL="43083" marR="43083" marT="21541" marB="21541" anchor="b"/>
                </a:tc>
                <a:tc>
                  <a:txBody>
                    <a:bodyPr/>
                    <a:lstStyle/>
                    <a:p>
                      <a:pPr fontAlgn="b"/>
                      <a:r>
                        <a:rPr lang="en-IN" sz="800" b="1">
                          <a:effectLst/>
                        </a:rPr>
                        <a:t>Module Name</a:t>
                      </a:r>
                    </a:p>
                  </a:txBody>
                  <a:tcPr marL="43083" marR="43083" marT="21541" marB="21541" anchor="b"/>
                </a:tc>
                <a:tc>
                  <a:txBody>
                    <a:bodyPr/>
                    <a:lstStyle/>
                    <a:p>
                      <a:pPr fontAlgn="b"/>
                      <a:r>
                        <a:rPr lang="en-IN" sz="800" b="1">
                          <a:effectLst/>
                        </a:rPr>
                        <a:t>Description</a:t>
                      </a:r>
                    </a:p>
                  </a:txBody>
                  <a:tcPr marL="43083" marR="43083" marT="21541" marB="21541" anchor="b"/>
                </a:tc>
                <a:extLst>
                  <a:ext uri="{0D108BD9-81ED-4DB2-BD59-A6C34878D82A}">
                    <a16:rowId xmlns:a16="http://schemas.microsoft.com/office/drawing/2014/main" val="1010238561"/>
                  </a:ext>
                </a:extLst>
              </a:tr>
              <a:tr h="333927">
                <a:tc>
                  <a:txBody>
                    <a:bodyPr/>
                    <a:lstStyle/>
                    <a:p>
                      <a:pPr fontAlgn="base"/>
                      <a:r>
                        <a:rPr lang="en-IN" sz="800">
                          <a:effectLst/>
                        </a:rPr>
                        <a:t>1</a:t>
                      </a:r>
                    </a:p>
                  </a:txBody>
                  <a:tcPr marL="43083" marR="43083" marT="21541" marB="21541" anchor="ctr"/>
                </a:tc>
                <a:tc>
                  <a:txBody>
                    <a:bodyPr/>
                    <a:lstStyle/>
                    <a:p>
                      <a:pPr fontAlgn="base"/>
                      <a:r>
                        <a:rPr lang="en-IN" sz="800">
                          <a:effectLst/>
                        </a:rPr>
                        <a:t>Time and Date</a:t>
                      </a:r>
                    </a:p>
                  </a:txBody>
                  <a:tcPr marL="43083" marR="43083" marT="21541" marB="21541" anchor="ctr"/>
                </a:tc>
                <a:tc>
                  <a:txBody>
                    <a:bodyPr/>
                    <a:lstStyle/>
                    <a:p>
                      <a:pPr fontAlgn="base"/>
                      <a:r>
                        <a:rPr lang="en-US" sz="800">
                          <a:effectLst/>
                        </a:rPr>
                        <a:t>Ask your voice assistant for the current time or date.</a:t>
                      </a:r>
                    </a:p>
                  </a:txBody>
                  <a:tcPr marL="43083" marR="43083" marT="21541" marB="21541" anchor="ctr"/>
                </a:tc>
                <a:extLst>
                  <a:ext uri="{0D108BD9-81ED-4DB2-BD59-A6C34878D82A}">
                    <a16:rowId xmlns:a16="http://schemas.microsoft.com/office/drawing/2014/main" val="1686974247"/>
                  </a:ext>
                </a:extLst>
              </a:tr>
              <a:tr h="477039">
                <a:tc>
                  <a:txBody>
                    <a:bodyPr/>
                    <a:lstStyle/>
                    <a:p>
                      <a:pPr fontAlgn="base"/>
                      <a:r>
                        <a:rPr lang="en-IN" sz="800">
                          <a:effectLst/>
                        </a:rPr>
                        <a:t>2</a:t>
                      </a:r>
                    </a:p>
                  </a:txBody>
                  <a:tcPr marL="43083" marR="43083" marT="21541" marB="21541" anchor="ctr"/>
                </a:tc>
                <a:tc>
                  <a:txBody>
                    <a:bodyPr/>
                    <a:lstStyle/>
                    <a:p>
                      <a:pPr fontAlgn="base"/>
                      <a:r>
                        <a:rPr lang="en-IN" sz="800" dirty="0">
                          <a:effectLst/>
                        </a:rPr>
                        <a:t>Weather Forecast</a:t>
                      </a:r>
                    </a:p>
                  </a:txBody>
                  <a:tcPr marL="43083" marR="43083" marT="21541" marB="21541" anchor="ctr"/>
                </a:tc>
                <a:tc>
                  <a:txBody>
                    <a:bodyPr/>
                    <a:lstStyle/>
                    <a:p>
                      <a:pPr fontAlgn="base"/>
                      <a:r>
                        <a:rPr lang="en-US" sz="800">
                          <a:effectLst/>
                        </a:rPr>
                        <a:t>Get a quick update on the current weather conditions or the forecast for your location.</a:t>
                      </a:r>
                    </a:p>
                  </a:txBody>
                  <a:tcPr marL="43083" marR="43083" marT="21541" marB="21541" anchor="ctr"/>
                </a:tc>
                <a:extLst>
                  <a:ext uri="{0D108BD9-81ED-4DB2-BD59-A6C34878D82A}">
                    <a16:rowId xmlns:a16="http://schemas.microsoft.com/office/drawing/2014/main" val="21288115"/>
                  </a:ext>
                </a:extLst>
              </a:tr>
              <a:tr h="477039">
                <a:tc>
                  <a:txBody>
                    <a:bodyPr/>
                    <a:lstStyle/>
                    <a:p>
                      <a:pPr fontAlgn="base"/>
                      <a:r>
                        <a:rPr lang="en-IN" sz="800">
                          <a:effectLst/>
                        </a:rPr>
                        <a:t>3</a:t>
                      </a:r>
                    </a:p>
                  </a:txBody>
                  <a:tcPr marL="43083" marR="43083" marT="21541" marB="21541" anchor="ctr"/>
                </a:tc>
                <a:tc>
                  <a:txBody>
                    <a:bodyPr/>
                    <a:lstStyle/>
                    <a:p>
                      <a:pPr fontAlgn="base"/>
                      <a:r>
                        <a:rPr lang="en-IN" sz="800">
                          <a:effectLst/>
                        </a:rPr>
                        <a:t>Unit Conversion</a:t>
                      </a:r>
                    </a:p>
                  </a:txBody>
                  <a:tcPr marL="43083" marR="43083" marT="21541" marB="21541" anchor="ctr"/>
                </a:tc>
                <a:tc>
                  <a:txBody>
                    <a:bodyPr/>
                    <a:lstStyle/>
                    <a:p>
                      <a:pPr fontAlgn="base"/>
                      <a:r>
                        <a:rPr lang="en-US" sz="800">
                          <a:effectLst/>
                        </a:rPr>
                        <a:t>Convert units like currency, temperature, or distance using voice commands.</a:t>
                      </a:r>
                    </a:p>
                  </a:txBody>
                  <a:tcPr marL="43083" marR="43083" marT="21541" marB="21541" anchor="ctr"/>
                </a:tc>
                <a:extLst>
                  <a:ext uri="{0D108BD9-81ED-4DB2-BD59-A6C34878D82A}">
                    <a16:rowId xmlns:a16="http://schemas.microsoft.com/office/drawing/2014/main" val="3955635284"/>
                  </a:ext>
                </a:extLst>
              </a:tr>
              <a:tr h="477039">
                <a:tc>
                  <a:txBody>
                    <a:bodyPr/>
                    <a:lstStyle/>
                    <a:p>
                      <a:pPr fontAlgn="base"/>
                      <a:r>
                        <a:rPr lang="en-IN" sz="800">
                          <a:effectLst/>
                        </a:rPr>
                        <a:t>4</a:t>
                      </a:r>
                    </a:p>
                  </a:txBody>
                  <a:tcPr marL="43083" marR="43083" marT="21541" marB="21541" anchor="ctr"/>
                </a:tc>
                <a:tc>
                  <a:txBody>
                    <a:bodyPr/>
                    <a:lstStyle/>
                    <a:p>
                      <a:pPr fontAlgn="base"/>
                      <a:r>
                        <a:rPr lang="en-IN" sz="800">
                          <a:effectLst/>
                        </a:rPr>
                        <a:t>Setting Alarms</a:t>
                      </a:r>
                    </a:p>
                  </a:txBody>
                  <a:tcPr marL="43083" marR="43083" marT="21541" marB="21541" anchor="ctr"/>
                </a:tc>
                <a:tc>
                  <a:txBody>
                    <a:bodyPr/>
                    <a:lstStyle/>
                    <a:p>
                      <a:pPr fontAlgn="base"/>
                      <a:r>
                        <a:rPr lang="en-US" sz="800">
                          <a:effectLst/>
                        </a:rPr>
                        <a:t>Set alarms or timers for various purposes using spoken instructions.</a:t>
                      </a:r>
                    </a:p>
                  </a:txBody>
                  <a:tcPr marL="43083" marR="43083" marT="21541" marB="21541" anchor="ctr"/>
                </a:tc>
                <a:extLst>
                  <a:ext uri="{0D108BD9-81ED-4DB2-BD59-A6C34878D82A}">
                    <a16:rowId xmlns:a16="http://schemas.microsoft.com/office/drawing/2014/main" val="2372969928"/>
                  </a:ext>
                </a:extLst>
              </a:tr>
              <a:tr h="333927">
                <a:tc>
                  <a:txBody>
                    <a:bodyPr/>
                    <a:lstStyle/>
                    <a:p>
                      <a:pPr fontAlgn="base"/>
                      <a:r>
                        <a:rPr lang="en-IN" sz="800">
                          <a:effectLst/>
                        </a:rPr>
                        <a:t>5</a:t>
                      </a:r>
                    </a:p>
                  </a:txBody>
                  <a:tcPr marL="43083" marR="43083" marT="21541" marB="21541" anchor="ctr"/>
                </a:tc>
                <a:tc>
                  <a:txBody>
                    <a:bodyPr/>
                    <a:lstStyle/>
                    <a:p>
                      <a:pPr fontAlgn="base"/>
                      <a:r>
                        <a:rPr lang="en-IN" sz="800">
                          <a:effectLst/>
                        </a:rPr>
                        <a:t>Language Translation</a:t>
                      </a:r>
                    </a:p>
                  </a:txBody>
                  <a:tcPr marL="43083" marR="43083" marT="21541" marB="21541" anchor="ctr"/>
                </a:tc>
                <a:tc>
                  <a:txBody>
                    <a:bodyPr/>
                    <a:lstStyle/>
                    <a:p>
                      <a:pPr fontAlgn="base"/>
                      <a:r>
                        <a:rPr lang="en-US" sz="800">
                          <a:effectLst/>
                        </a:rPr>
                        <a:t>Translate phrases or words into different languages on the go.</a:t>
                      </a:r>
                    </a:p>
                  </a:txBody>
                  <a:tcPr marL="43083" marR="43083" marT="21541" marB="21541" anchor="ctr"/>
                </a:tc>
                <a:extLst>
                  <a:ext uri="{0D108BD9-81ED-4DB2-BD59-A6C34878D82A}">
                    <a16:rowId xmlns:a16="http://schemas.microsoft.com/office/drawing/2014/main" val="2176810714"/>
                  </a:ext>
                </a:extLst>
              </a:tr>
              <a:tr h="477039">
                <a:tc>
                  <a:txBody>
                    <a:bodyPr/>
                    <a:lstStyle/>
                    <a:p>
                      <a:pPr fontAlgn="base"/>
                      <a:r>
                        <a:rPr lang="en-IN" sz="800">
                          <a:effectLst/>
                        </a:rPr>
                        <a:t>6</a:t>
                      </a:r>
                    </a:p>
                  </a:txBody>
                  <a:tcPr marL="43083" marR="43083" marT="21541" marB="21541" anchor="ctr"/>
                </a:tc>
                <a:tc>
                  <a:txBody>
                    <a:bodyPr/>
                    <a:lstStyle/>
                    <a:p>
                      <a:pPr fontAlgn="base"/>
                      <a:r>
                        <a:rPr lang="en-IN" sz="800">
                          <a:effectLst/>
                        </a:rPr>
                        <a:t>Search the Web</a:t>
                      </a:r>
                    </a:p>
                  </a:txBody>
                  <a:tcPr marL="43083" marR="43083" marT="21541" marB="21541" anchor="ctr"/>
                </a:tc>
                <a:tc>
                  <a:txBody>
                    <a:bodyPr/>
                    <a:lstStyle/>
                    <a:p>
                      <a:pPr fontAlgn="base"/>
                      <a:r>
                        <a:rPr lang="en-US" sz="800">
                          <a:effectLst/>
                        </a:rPr>
                        <a:t>Initiate web searches and receive summarized information on a wide range of topics.</a:t>
                      </a:r>
                    </a:p>
                  </a:txBody>
                  <a:tcPr marL="43083" marR="43083" marT="21541" marB="21541" anchor="ctr"/>
                </a:tc>
                <a:extLst>
                  <a:ext uri="{0D108BD9-81ED-4DB2-BD59-A6C34878D82A}">
                    <a16:rowId xmlns:a16="http://schemas.microsoft.com/office/drawing/2014/main" val="2303471608"/>
                  </a:ext>
                </a:extLst>
              </a:tr>
              <a:tr h="477039">
                <a:tc>
                  <a:txBody>
                    <a:bodyPr/>
                    <a:lstStyle/>
                    <a:p>
                      <a:pPr fontAlgn="base"/>
                      <a:r>
                        <a:rPr lang="en-IN" sz="800">
                          <a:effectLst/>
                        </a:rPr>
                        <a:t>7</a:t>
                      </a:r>
                    </a:p>
                  </a:txBody>
                  <a:tcPr marL="43083" marR="43083" marT="21541" marB="21541" anchor="ctr"/>
                </a:tc>
                <a:tc>
                  <a:txBody>
                    <a:bodyPr/>
                    <a:lstStyle/>
                    <a:p>
                      <a:pPr fontAlgn="base"/>
                      <a:r>
                        <a:rPr lang="en-IN" sz="800">
                          <a:effectLst/>
                        </a:rPr>
                        <a:t>Reminders</a:t>
                      </a:r>
                    </a:p>
                  </a:txBody>
                  <a:tcPr marL="43083" marR="43083" marT="21541" marB="21541" anchor="ctr"/>
                </a:tc>
                <a:tc>
                  <a:txBody>
                    <a:bodyPr/>
                    <a:lstStyle/>
                    <a:p>
                      <a:pPr fontAlgn="base"/>
                      <a:r>
                        <a:rPr lang="en-US" sz="800">
                          <a:effectLst/>
                        </a:rPr>
                        <a:t>Set reminders for tasks or events to help you stay organized.</a:t>
                      </a:r>
                    </a:p>
                  </a:txBody>
                  <a:tcPr marL="43083" marR="43083" marT="21541" marB="21541" anchor="ctr"/>
                </a:tc>
                <a:extLst>
                  <a:ext uri="{0D108BD9-81ED-4DB2-BD59-A6C34878D82A}">
                    <a16:rowId xmlns:a16="http://schemas.microsoft.com/office/drawing/2014/main" val="3170595581"/>
                  </a:ext>
                </a:extLst>
              </a:tr>
              <a:tr h="620150">
                <a:tc>
                  <a:txBody>
                    <a:bodyPr/>
                    <a:lstStyle/>
                    <a:p>
                      <a:pPr fontAlgn="base"/>
                      <a:r>
                        <a:rPr lang="en-IN" sz="800">
                          <a:effectLst/>
                        </a:rPr>
                        <a:t>8</a:t>
                      </a:r>
                    </a:p>
                  </a:txBody>
                  <a:tcPr marL="43083" marR="43083" marT="21541" marB="21541" anchor="ctr"/>
                </a:tc>
                <a:tc>
                  <a:txBody>
                    <a:bodyPr/>
                    <a:lstStyle/>
                    <a:p>
                      <a:pPr fontAlgn="base"/>
                      <a:r>
                        <a:rPr lang="en-IN" sz="800">
                          <a:effectLst/>
                        </a:rPr>
                        <a:t>Playing Music</a:t>
                      </a:r>
                    </a:p>
                  </a:txBody>
                  <a:tcPr marL="43083" marR="43083" marT="21541" marB="21541" anchor="ctr"/>
                </a:tc>
                <a:tc>
                  <a:txBody>
                    <a:bodyPr/>
                    <a:lstStyle/>
                    <a:p>
                      <a:pPr fontAlgn="base"/>
                      <a:r>
                        <a:rPr lang="en-US" sz="800">
                          <a:effectLst/>
                        </a:rPr>
                        <a:t>Control music playback by asking your assistant to play specific songs, artists, or genres.</a:t>
                      </a:r>
                    </a:p>
                  </a:txBody>
                  <a:tcPr marL="43083" marR="43083" marT="21541" marB="21541" anchor="ctr"/>
                </a:tc>
                <a:extLst>
                  <a:ext uri="{0D108BD9-81ED-4DB2-BD59-A6C34878D82A}">
                    <a16:rowId xmlns:a16="http://schemas.microsoft.com/office/drawing/2014/main" val="1276199097"/>
                  </a:ext>
                </a:extLst>
              </a:tr>
              <a:tr h="477039">
                <a:tc>
                  <a:txBody>
                    <a:bodyPr/>
                    <a:lstStyle/>
                    <a:p>
                      <a:pPr fontAlgn="base"/>
                      <a:r>
                        <a:rPr lang="en-IN" sz="800">
                          <a:effectLst/>
                        </a:rPr>
                        <a:t>9</a:t>
                      </a:r>
                    </a:p>
                  </a:txBody>
                  <a:tcPr marL="43083" marR="43083" marT="21541" marB="21541" anchor="ctr"/>
                </a:tc>
                <a:tc>
                  <a:txBody>
                    <a:bodyPr/>
                    <a:lstStyle/>
                    <a:p>
                      <a:pPr fontAlgn="base"/>
                      <a:r>
                        <a:rPr lang="en-IN" sz="800">
                          <a:effectLst/>
                        </a:rPr>
                        <a:t>Send Text Messages</a:t>
                      </a:r>
                    </a:p>
                  </a:txBody>
                  <a:tcPr marL="43083" marR="43083" marT="21541" marB="21541" anchor="ctr"/>
                </a:tc>
                <a:tc>
                  <a:txBody>
                    <a:bodyPr/>
                    <a:lstStyle/>
                    <a:p>
                      <a:pPr fontAlgn="base"/>
                      <a:r>
                        <a:rPr lang="en-US" sz="800">
                          <a:effectLst/>
                        </a:rPr>
                        <a:t>Use voice commands to compose and send text messages hands-free.</a:t>
                      </a:r>
                    </a:p>
                  </a:txBody>
                  <a:tcPr marL="43083" marR="43083" marT="21541" marB="21541" anchor="ctr"/>
                </a:tc>
                <a:extLst>
                  <a:ext uri="{0D108BD9-81ED-4DB2-BD59-A6C34878D82A}">
                    <a16:rowId xmlns:a16="http://schemas.microsoft.com/office/drawing/2014/main" val="1102138347"/>
                  </a:ext>
                </a:extLst>
              </a:tr>
              <a:tr h="477039">
                <a:tc>
                  <a:txBody>
                    <a:bodyPr/>
                    <a:lstStyle/>
                    <a:p>
                      <a:pPr fontAlgn="base"/>
                      <a:r>
                        <a:rPr lang="en-IN" sz="800">
                          <a:effectLst/>
                        </a:rPr>
                        <a:t>10</a:t>
                      </a:r>
                    </a:p>
                  </a:txBody>
                  <a:tcPr marL="43083" marR="43083" marT="21541" marB="21541" anchor="ctr"/>
                </a:tc>
                <a:tc>
                  <a:txBody>
                    <a:bodyPr/>
                    <a:lstStyle/>
                    <a:p>
                      <a:pPr fontAlgn="base"/>
                      <a:r>
                        <a:rPr lang="en-IN" sz="800" dirty="0">
                          <a:effectLst/>
                        </a:rPr>
                        <a:t>Open Applications</a:t>
                      </a:r>
                    </a:p>
                  </a:txBody>
                  <a:tcPr marL="43083" marR="43083" marT="21541" marB="21541" anchor="ctr"/>
                </a:tc>
                <a:tc>
                  <a:txBody>
                    <a:bodyPr/>
                    <a:lstStyle/>
                    <a:p>
                      <a:pPr fontAlgn="base"/>
                      <a:r>
                        <a:rPr lang="en-US" sz="800" dirty="0">
                          <a:effectLst/>
                        </a:rPr>
                        <a:t>Launch applications on your desktop with simple voice prompts.</a:t>
                      </a:r>
                    </a:p>
                  </a:txBody>
                  <a:tcPr marL="43083" marR="43083" marT="21541" marB="21541" anchor="ctr"/>
                </a:tc>
                <a:extLst>
                  <a:ext uri="{0D108BD9-81ED-4DB2-BD59-A6C34878D82A}">
                    <a16:rowId xmlns:a16="http://schemas.microsoft.com/office/drawing/2014/main" val="839630843"/>
                  </a:ext>
                </a:extLst>
              </a:tr>
            </a:tbl>
          </a:graphicData>
        </a:graphic>
      </p:graphicFrame>
    </p:spTree>
    <p:extLst>
      <p:ext uri="{BB962C8B-B14F-4D97-AF65-F5344CB8AC3E}">
        <p14:creationId xmlns:p14="http://schemas.microsoft.com/office/powerpoint/2010/main" val="130024081"/>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ircle(in)">
                                      <p:cBhvr>
                                        <p:cTn id="7" dur="20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circle(in)">
                                      <p:cBhvr>
                                        <p:cTn id="12" dur="20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randombar(horizontal)">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AFB438-17DA-EDB6-5860-BD7AB747C35B}"/>
            </a:ext>
          </a:extLst>
        </p:cNvPr>
        <p:cNvGrpSpPr/>
        <p:nvPr/>
      </p:nvGrpSpPr>
      <p:grpSpPr>
        <a:xfrm>
          <a:off x="0" y="0"/>
          <a:ext cx="0" cy="0"/>
          <a:chOff x="0" y="0"/>
          <a:chExt cx="0" cy="0"/>
        </a:xfrm>
      </p:grpSpPr>
      <p:pic>
        <p:nvPicPr>
          <p:cNvPr id="8" name="图片 7">
            <a:extLst>
              <a:ext uri="{FF2B5EF4-FFF2-40B4-BE49-F238E27FC236}">
                <a16:creationId xmlns:a16="http://schemas.microsoft.com/office/drawing/2014/main" id="{CF0DC053-A255-2EC8-31D9-61F0BE8E93EF}"/>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sp>
        <p:nvSpPr>
          <p:cNvPr id="10" name="矩形: 圆角 9">
            <a:extLst>
              <a:ext uri="{FF2B5EF4-FFF2-40B4-BE49-F238E27FC236}">
                <a16:creationId xmlns:a16="http://schemas.microsoft.com/office/drawing/2014/main" id="{822C4F4C-C4C2-8668-9D29-77DD43D51A1B}"/>
              </a:ext>
            </a:extLst>
          </p:cNvPr>
          <p:cNvSpPr/>
          <p:nvPr/>
        </p:nvSpPr>
        <p:spPr>
          <a:xfrm>
            <a:off x="2240150" y="1088136"/>
            <a:ext cx="8183431" cy="5166360"/>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 name="组合 6">
            <a:extLst>
              <a:ext uri="{FF2B5EF4-FFF2-40B4-BE49-F238E27FC236}">
                <a16:creationId xmlns:a16="http://schemas.microsoft.com/office/drawing/2014/main" id="{0C216DC0-4418-9438-0F7A-4B52708F1857}"/>
              </a:ext>
            </a:extLst>
          </p:cNvPr>
          <p:cNvGrpSpPr/>
          <p:nvPr/>
        </p:nvGrpSpPr>
        <p:grpSpPr>
          <a:xfrm>
            <a:off x="142741" y="115171"/>
            <a:ext cx="5272276" cy="1674587"/>
            <a:chOff x="142741" y="115171"/>
            <a:chExt cx="5272276" cy="1674587"/>
          </a:xfrm>
        </p:grpSpPr>
        <p:pic>
          <p:nvPicPr>
            <p:cNvPr id="3" name="图片 5">
              <a:extLst>
                <a:ext uri="{FF2B5EF4-FFF2-40B4-BE49-F238E27FC236}">
                  <a16:creationId xmlns:a16="http://schemas.microsoft.com/office/drawing/2014/main" id="{61E76AD2-8B4C-DC74-8A87-DD6385EB8D74}"/>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9" name="文本框 3">
              <a:extLst>
                <a:ext uri="{FF2B5EF4-FFF2-40B4-BE49-F238E27FC236}">
                  <a16:creationId xmlns:a16="http://schemas.microsoft.com/office/drawing/2014/main" id="{AE22F706-A9FF-E3F7-75BB-EAE087351C10}"/>
                </a:ext>
              </a:extLst>
            </p:cNvPr>
            <p:cNvSpPr txBox="1"/>
            <p:nvPr/>
          </p:nvSpPr>
          <p:spPr>
            <a:xfrm>
              <a:off x="830507" y="660078"/>
              <a:ext cx="721877"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5.2</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11" name="文本框 4">
              <a:extLst>
                <a:ext uri="{FF2B5EF4-FFF2-40B4-BE49-F238E27FC236}">
                  <a16:creationId xmlns:a16="http://schemas.microsoft.com/office/drawing/2014/main" id="{D8B95F4A-50E5-174E-3F80-69DFECD1CD77}"/>
                </a:ext>
              </a:extLst>
            </p:cNvPr>
            <p:cNvSpPr txBox="1"/>
            <p:nvPr/>
          </p:nvSpPr>
          <p:spPr>
            <a:xfrm>
              <a:off x="1767094" y="475410"/>
              <a:ext cx="3647923" cy="523220"/>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Graphs</a:t>
              </a:r>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pic>
        <p:nvPicPr>
          <p:cNvPr id="6" name="Picture 5">
            <a:extLst>
              <a:ext uri="{FF2B5EF4-FFF2-40B4-BE49-F238E27FC236}">
                <a16:creationId xmlns:a16="http://schemas.microsoft.com/office/drawing/2014/main" id="{631BB634-6AF2-3E3E-8DBB-AD987424E3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36917" y="1431919"/>
            <a:ext cx="7519109" cy="4517142"/>
          </a:xfrm>
          <a:prstGeom prst="rect">
            <a:avLst/>
          </a:prstGeom>
        </p:spPr>
      </p:pic>
    </p:spTree>
    <p:extLst>
      <p:ext uri="{BB962C8B-B14F-4D97-AF65-F5344CB8AC3E}">
        <p14:creationId xmlns:p14="http://schemas.microsoft.com/office/powerpoint/2010/main" val="1435147076"/>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ircle(in)">
                                      <p:cBhvr>
                                        <p:cTn id="7" dur="20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circle(in)">
                                      <p:cBhvr>
                                        <p:cTn id="12" dur="20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randombar(horizontal)">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8A5E50-26C9-5133-E4AC-75A5E842C029}"/>
            </a:ext>
          </a:extLst>
        </p:cNvPr>
        <p:cNvGrpSpPr/>
        <p:nvPr/>
      </p:nvGrpSpPr>
      <p:grpSpPr>
        <a:xfrm>
          <a:off x="0" y="0"/>
          <a:ext cx="0" cy="0"/>
          <a:chOff x="0" y="0"/>
          <a:chExt cx="0" cy="0"/>
        </a:xfrm>
      </p:grpSpPr>
      <p:pic>
        <p:nvPicPr>
          <p:cNvPr id="8" name="图片 7">
            <a:extLst>
              <a:ext uri="{FF2B5EF4-FFF2-40B4-BE49-F238E27FC236}">
                <a16:creationId xmlns:a16="http://schemas.microsoft.com/office/drawing/2014/main" id="{CFD26D0E-4A3A-F39D-DDD5-927C2E279616}"/>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sp>
        <p:nvSpPr>
          <p:cNvPr id="10" name="矩形: 圆角 9">
            <a:extLst>
              <a:ext uri="{FF2B5EF4-FFF2-40B4-BE49-F238E27FC236}">
                <a16:creationId xmlns:a16="http://schemas.microsoft.com/office/drawing/2014/main" id="{69AE4960-5F71-83EB-E302-0BA2842AD282}"/>
              </a:ext>
            </a:extLst>
          </p:cNvPr>
          <p:cNvSpPr/>
          <p:nvPr/>
        </p:nvSpPr>
        <p:spPr>
          <a:xfrm>
            <a:off x="2240150" y="1088136"/>
            <a:ext cx="8183431" cy="5166360"/>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 name="组合 6">
            <a:extLst>
              <a:ext uri="{FF2B5EF4-FFF2-40B4-BE49-F238E27FC236}">
                <a16:creationId xmlns:a16="http://schemas.microsoft.com/office/drawing/2014/main" id="{7214ECE9-56C4-AF92-43F1-C62BF6CDFD0B}"/>
              </a:ext>
            </a:extLst>
          </p:cNvPr>
          <p:cNvGrpSpPr/>
          <p:nvPr/>
        </p:nvGrpSpPr>
        <p:grpSpPr>
          <a:xfrm>
            <a:off x="142741" y="115171"/>
            <a:ext cx="5272276" cy="1674587"/>
            <a:chOff x="142741" y="115171"/>
            <a:chExt cx="5272276" cy="1674587"/>
          </a:xfrm>
        </p:grpSpPr>
        <p:pic>
          <p:nvPicPr>
            <p:cNvPr id="3" name="图片 5">
              <a:extLst>
                <a:ext uri="{FF2B5EF4-FFF2-40B4-BE49-F238E27FC236}">
                  <a16:creationId xmlns:a16="http://schemas.microsoft.com/office/drawing/2014/main" id="{9C95B028-EF44-EF0A-82F6-AA8F7449E13D}"/>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9" name="文本框 3">
              <a:extLst>
                <a:ext uri="{FF2B5EF4-FFF2-40B4-BE49-F238E27FC236}">
                  <a16:creationId xmlns:a16="http://schemas.microsoft.com/office/drawing/2014/main" id="{77EB6E97-AC81-4E1E-8E51-6039BD0974EB}"/>
                </a:ext>
              </a:extLst>
            </p:cNvPr>
            <p:cNvSpPr txBox="1"/>
            <p:nvPr/>
          </p:nvSpPr>
          <p:spPr>
            <a:xfrm>
              <a:off x="830507" y="660078"/>
              <a:ext cx="721877"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5.2</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11" name="文本框 4">
              <a:extLst>
                <a:ext uri="{FF2B5EF4-FFF2-40B4-BE49-F238E27FC236}">
                  <a16:creationId xmlns:a16="http://schemas.microsoft.com/office/drawing/2014/main" id="{CD733D2D-69FD-62F0-55D2-B5B7DA564888}"/>
                </a:ext>
              </a:extLst>
            </p:cNvPr>
            <p:cNvSpPr txBox="1"/>
            <p:nvPr/>
          </p:nvSpPr>
          <p:spPr>
            <a:xfrm>
              <a:off x="1767094" y="475410"/>
              <a:ext cx="3647923" cy="523220"/>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Graphs</a:t>
              </a:r>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pic>
        <p:nvPicPr>
          <p:cNvPr id="5" name="Picture 4">
            <a:extLst>
              <a:ext uri="{FF2B5EF4-FFF2-40B4-BE49-F238E27FC236}">
                <a16:creationId xmlns:a16="http://schemas.microsoft.com/office/drawing/2014/main" id="{2280B44A-B14D-8C2E-B08C-464CAEE1B7C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46493" y="1372356"/>
            <a:ext cx="7370743" cy="4397107"/>
          </a:xfrm>
          <a:prstGeom prst="rect">
            <a:avLst/>
          </a:prstGeom>
        </p:spPr>
      </p:pic>
    </p:spTree>
    <p:extLst>
      <p:ext uri="{BB962C8B-B14F-4D97-AF65-F5344CB8AC3E}">
        <p14:creationId xmlns:p14="http://schemas.microsoft.com/office/powerpoint/2010/main" val="2995362531"/>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ircle(in)">
                                      <p:cBhvr>
                                        <p:cTn id="7" dur="20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circle(in)">
                                      <p:cBhvr>
                                        <p:cTn id="12" dur="20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randombar(horizontal)">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68DF01-C767-DB5B-9C3F-341BDB5C4ED3}"/>
            </a:ext>
          </a:extLst>
        </p:cNvPr>
        <p:cNvGrpSpPr/>
        <p:nvPr/>
      </p:nvGrpSpPr>
      <p:grpSpPr>
        <a:xfrm>
          <a:off x="0" y="0"/>
          <a:ext cx="0" cy="0"/>
          <a:chOff x="0" y="0"/>
          <a:chExt cx="0" cy="0"/>
        </a:xfrm>
      </p:grpSpPr>
      <p:pic>
        <p:nvPicPr>
          <p:cNvPr id="8" name="图片 7">
            <a:extLst>
              <a:ext uri="{FF2B5EF4-FFF2-40B4-BE49-F238E27FC236}">
                <a16:creationId xmlns:a16="http://schemas.microsoft.com/office/drawing/2014/main" id="{E260DBBE-BAFC-2C5C-97D4-45600620C32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sp>
        <p:nvSpPr>
          <p:cNvPr id="10" name="矩形: 圆角 9">
            <a:extLst>
              <a:ext uri="{FF2B5EF4-FFF2-40B4-BE49-F238E27FC236}">
                <a16:creationId xmlns:a16="http://schemas.microsoft.com/office/drawing/2014/main" id="{8709ADBC-8164-BEEE-ED29-9DF1D22932CE}"/>
              </a:ext>
            </a:extLst>
          </p:cNvPr>
          <p:cNvSpPr/>
          <p:nvPr/>
        </p:nvSpPr>
        <p:spPr>
          <a:xfrm>
            <a:off x="2471929" y="1088136"/>
            <a:ext cx="7778496" cy="5166360"/>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 name="组合 6">
            <a:extLst>
              <a:ext uri="{FF2B5EF4-FFF2-40B4-BE49-F238E27FC236}">
                <a16:creationId xmlns:a16="http://schemas.microsoft.com/office/drawing/2014/main" id="{3D5A5354-1E25-DE52-2531-A286122D4D08}"/>
              </a:ext>
            </a:extLst>
          </p:cNvPr>
          <p:cNvGrpSpPr/>
          <p:nvPr/>
        </p:nvGrpSpPr>
        <p:grpSpPr>
          <a:xfrm>
            <a:off x="142741" y="115171"/>
            <a:ext cx="5272276" cy="1674587"/>
            <a:chOff x="142741" y="115171"/>
            <a:chExt cx="5272276" cy="1674587"/>
          </a:xfrm>
        </p:grpSpPr>
        <p:pic>
          <p:nvPicPr>
            <p:cNvPr id="3" name="图片 5">
              <a:extLst>
                <a:ext uri="{FF2B5EF4-FFF2-40B4-BE49-F238E27FC236}">
                  <a16:creationId xmlns:a16="http://schemas.microsoft.com/office/drawing/2014/main" id="{E71271BE-8739-AC2E-0873-14E167185FDE}"/>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9" name="文本框 3">
              <a:extLst>
                <a:ext uri="{FF2B5EF4-FFF2-40B4-BE49-F238E27FC236}">
                  <a16:creationId xmlns:a16="http://schemas.microsoft.com/office/drawing/2014/main" id="{640418FB-37C2-A771-361B-141BD351E7C5}"/>
                </a:ext>
              </a:extLst>
            </p:cNvPr>
            <p:cNvSpPr txBox="1"/>
            <p:nvPr/>
          </p:nvSpPr>
          <p:spPr>
            <a:xfrm>
              <a:off x="811106" y="502099"/>
              <a:ext cx="721877"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5.3</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11" name="文本框 4">
              <a:extLst>
                <a:ext uri="{FF2B5EF4-FFF2-40B4-BE49-F238E27FC236}">
                  <a16:creationId xmlns:a16="http://schemas.microsoft.com/office/drawing/2014/main" id="{4495CAB6-08E5-622A-E8AC-A5F9AF077211}"/>
                </a:ext>
              </a:extLst>
            </p:cNvPr>
            <p:cNvSpPr txBox="1"/>
            <p:nvPr/>
          </p:nvSpPr>
          <p:spPr>
            <a:xfrm>
              <a:off x="1767094" y="475410"/>
              <a:ext cx="3647923" cy="523220"/>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Equations</a:t>
              </a:r>
            </a:p>
          </p:txBody>
        </p:sp>
      </p:grpSp>
      <p:pic>
        <p:nvPicPr>
          <p:cNvPr id="12" name="Picture 11">
            <a:extLst>
              <a:ext uri="{FF2B5EF4-FFF2-40B4-BE49-F238E27FC236}">
                <a16:creationId xmlns:a16="http://schemas.microsoft.com/office/drawing/2014/main" id="{ECB1ADC5-2AE4-BCAF-A271-071FF5B09788}"/>
              </a:ext>
            </a:extLst>
          </p:cNvPr>
          <p:cNvPicPr>
            <a:picLocks noChangeAspect="1"/>
          </p:cNvPicPr>
          <p:nvPr/>
        </p:nvPicPr>
        <p:blipFill>
          <a:blip r:embed="rId4"/>
          <a:stretch>
            <a:fillRect/>
          </a:stretch>
        </p:blipFill>
        <p:spPr>
          <a:xfrm>
            <a:off x="3113607" y="1299572"/>
            <a:ext cx="6606465" cy="4743487"/>
          </a:xfrm>
          <a:prstGeom prst="rect">
            <a:avLst/>
          </a:prstGeom>
        </p:spPr>
      </p:pic>
    </p:spTree>
    <p:extLst>
      <p:ext uri="{BB962C8B-B14F-4D97-AF65-F5344CB8AC3E}">
        <p14:creationId xmlns:p14="http://schemas.microsoft.com/office/powerpoint/2010/main" val="814261770"/>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ircle(in)">
                                      <p:cBhvr>
                                        <p:cTn id="7" dur="20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circle(in)">
                                      <p:cBhvr>
                                        <p:cTn id="12" dur="20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randombar(horizontal)">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E1222626-BA60-48EF-B68E-9D66996CB9C0}"/>
              </a:ext>
            </a:extLst>
          </p:cNvPr>
          <p:cNvGrpSpPr/>
          <p:nvPr/>
        </p:nvGrpSpPr>
        <p:grpSpPr>
          <a:xfrm>
            <a:off x="142741" y="115171"/>
            <a:ext cx="5176023" cy="1674587"/>
            <a:chOff x="142741" y="115171"/>
            <a:chExt cx="5176023" cy="1674587"/>
          </a:xfrm>
        </p:grpSpPr>
        <p:pic>
          <p:nvPicPr>
            <p:cNvPr id="6" name="图片 5">
              <a:extLst>
                <a:ext uri="{FF2B5EF4-FFF2-40B4-BE49-F238E27FC236}">
                  <a16:creationId xmlns:a16="http://schemas.microsoft.com/office/drawing/2014/main" id="{38813C82-F884-4B83-A2F1-2B3637A98D6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4" name="文本框 3">
              <a:extLst>
                <a:ext uri="{FF2B5EF4-FFF2-40B4-BE49-F238E27FC236}">
                  <a16:creationId xmlns:a16="http://schemas.microsoft.com/office/drawing/2014/main" id="{CD8C9069-2F1A-40F2-B2A8-80C05194F294}"/>
                </a:ext>
              </a:extLst>
            </p:cNvPr>
            <p:cNvSpPr txBox="1"/>
            <p:nvPr/>
          </p:nvSpPr>
          <p:spPr>
            <a:xfrm>
              <a:off x="830507" y="660078"/>
              <a:ext cx="884093"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5.4</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5" name="文本框 4">
              <a:extLst>
                <a:ext uri="{FF2B5EF4-FFF2-40B4-BE49-F238E27FC236}">
                  <a16:creationId xmlns:a16="http://schemas.microsoft.com/office/drawing/2014/main" id="{E5183692-D1C2-403B-A634-32F290976E07}"/>
                </a:ext>
              </a:extLst>
            </p:cNvPr>
            <p:cNvSpPr txBox="1"/>
            <p:nvPr/>
          </p:nvSpPr>
          <p:spPr>
            <a:xfrm>
              <a:off x="1670841" y="721633"/>
              <a:ext cx="3647923" cy="523220"/>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Findings</a:t>
              </a:r>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pic>
        <p:nvPicPr>
          <p:cNvPr id="8" name="图片 7">
            <a:extLst>
              <a:ext uri="{FF2B5EF4-FFF2-40B4-BE49-F238E27FC236}">
                <a16:creationId xmlns:a16="http://schemas.microsoft.com/office/drawing/2014/main" id="{D210DFCA-857A-4CDB-AEEA-8F4D2BE15E68}"/>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grpSp>
        <p:nvGrpSpPr>
          <p:cNvPr id="3" name="组合 2">
            <a:extLst>
              <a:ext uri="{FF2B5EF4-FFF2-40B4-BE49-F238E27FC236}">
                <a16:creationId xmlns:a16="http://schemas.microsoft.com/office/drawing/2014/main" id="{D9CD83E5-F34A-482B-ADEF-D1C874605EEC}"/>
              </a:ext>
            </a:extLst>
          </p:cNvPr>
          <p:cNvGrpSpPr/>
          <p:nvPr/>
        </p:nvGrpSpPr>
        <p:grpSpPr>
          <a:xfrm>
            <a:off x="1393399" y="1669338"/>
            <a:ext cx="2507620" cy="3814964"/>
            <a:chOff x="1393399" y="1669338"/>
            <a:chExt cx="2507620" cy="3814964"/>
          </a:xfrm>
        </p:grpSpPr>
        <p:sp>
          <p:nvSpPr>
            <p:cNvPr id="15" name="矩形: 圆角 14">
              <a:extLst>
                <a:ext uri="{FF2B5EF4-FFF2-40B4-BE49-F238E27FC236}">
                  <a16:creationId xmlns:a16="http://schemas.microsoft.com/office/drawing/2014/main" id="{C9631265-A003-4D31-B61F-87433E969755}"/>
                </a:ext>
              </a:extLst>
            </p:cNvPr>
            <p:cNvSpPr/>
            <p:nvPr/>
          </p:nvSpPr>
          <p:spPr>
            <a:xfrm>
              <a:off x="1393399" y="2274694"/>
              <a:ext cx="2507620" cy="3209608"/>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2" name="组合 11">
              <a:extLst>
                <a:ext uri="{FF2B5EF4-FFF2-40B4-BE49-F238E27FC236}">
                  <a16:creationId xmlns:a16="http://schemas.microsoft.com/office/drawing/2014/main" id="{DEFCEA4F-735E-4173-8460-6B9065FACCA6}"/>
                </a:ext>
              </a:extLst>
            </p:cNvPr>
            <p:cNvGrpSpPr/>
            <p:nvPr/>
          </p:nvGrpSpPr>
          <p:grpSpPr>
            <a:xfrm>
              <a:off x="1691541" y="2819599"/>
              <a:ext cx="2156711" cy="1484432"/>
              <a:chOff x="1292883" y="3483738"/>
              <a:chExt cx="2156711" cy="1484432"/>
            </a:xfrm>
          </p:grpSpPr>
          <p:sp>
            <p:nvSpPr>
              <p:cNvPr id="13" name="矩形 12">
                <a:extLst>
                  <a:ext uri="{FF2B5EF4-FFF2-40B4-BE49-F238E27FC236}">
                    <a16:creationId xmlns:a16="http://schemas.microsoft.com/office/drawing/2014/main" id="{847AA873-9275-4666-8E10-BBD92A00C1B5}"/>
                  </a:ext>
                </a:extLst>
              </p:cNvPr>
              <p:cNvSpPr/>
              <p:nvPr/>
            </p:nvSpPr>
            <p:spPr>
              <a:xfrm>
                <a:off x="1292883" y="4014063"/>
                <a:ext cx="1986265" cy="954107"/>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cs typeface="+mn-ea"/>
                    <a:sym typeface="+mn-lt"/>
                  </a:rPr>
                  <a:t>Understanding the history and importance of timekeeping.</a:t>
                </a:r>
                <a:endParaRPr lang="zh-CN" altLang="en-US" sz="1400" b="1" dirty="0">
                  <a:solidFill>
                    <a:srgbClr val="8AC9F2"/>
                  </a:solidFill>
                  <a:cs typeface="+mn-ea"/>
                  <a:sym typeface="+mn-lt"/>
                </a:endParaRPr>
              </a:p>
            </p:txBody>
          </p:sp>
          <p:sp>
            <p:nvSpPr>
              <p:cNvPr id="14" name="文本框 13">
                <a:extLst>
                  <a:ext uri="{FF2B5EF4-FFF2-40B4-BE49-F238E27FC236}">
                    <a16:creationId xmlns:a16="http://schemas.microsoft.com/office/drawing/2014/main" id="{0CD4239C-16D3-4FB1-AC19-2D1A06F7738A}"/>
                  </a:ext>
                </a:extLst>
              </p:cNvPr>
              <p:cNvSpPr txBox="1"/>
              <p:nvPr/>
            </p:nvSpPr>
            <p:spPr>
              <a:xfrm>
                <a:off x="1315942" y="3483738"/>
                <a:ext cx="2133652" cy="400110"/>
              </a:xfrm>
              <a:prstGeom prst="rect">
                <a:avLst/>
              </a:prstGeom>
              <a:noFill/>
            </p:spPr>
            <p:txBody>
              <a:bodyPr wrap="square" rtlCol="0">
                <a:spAutoFit/>
              </a:bodyPr>
              <a:lstStyle/>
              <a:p>
                <a:r>
                  <a:rPr lang="en-US" altLang="zh-CN" sz="2000" b="1" dirty="0">
                    <a:solidFill>
                      <a:srgbClr val="8AC9F2"/>
                    </a:solidFill>
                    <a:effectLst>
                      <a:outerShdw blurRad="38100" dist="38100" dir="2700000" algn="tl">
                        <a:srgbClr val="000000">
                          <a:alpha val="43137"/>
                        </a:srgbClr>
                      </a:outerShdw>
                    </a:effectLst>
                    <a:cs typeface="+mn-ea"/>
                    <a:sym typeface="+mn-lt"/>
                  </a:rPr>
                  <a:t>Time and Date</a:t>
                </a:r>
                <a:endParaRPr lang="zh-CN" altLang="en-US" sz="2000" b="1" dirty="0">
                  <a:solidFill>
                    <a:srgbClr val="8AC9F2"/>
                  </a:solidFill>
                  <a:effectLst>
                    <a:outerShdw blurRad="38100" dist="38100" dir="2700000" algn="tl">
                      <a:srgbClr val="000000">
                        <a:alpha val="43137"/>
                      </a:srgbClr>
                    </a:outerShdw>
                  </a:effectLst>
                  <a:cs typeface="+mn-ea"/>
                  <a:sym typeface="+mn-lt"/>
                </a:endParaRPr>
              </a:p>
            </p:txBody>
          </p:sp>
        </p:grpSp>
        <p:grpSp>
          <p:nvGrpSpPr>
            <p:cNvPr id="2" name="组合 1">
              <a:extLst>
                <a:ext uri="{FF2B5EF4-FFF2-40B4-BE49-F238E27FC236}">
                  <a16:creationId xmlns:a16="http://schemas.microsoft.com/office/drawing/2014/main" id="{5DB395A7-4C3C-4849-8342-9352F91ECF60}"/>
                </a:ext>
              </a:extLst>
            </p:cNvPr>
            <p:cNvGrpSpPr/>
            <p:nvPr/>
          </p:nvGrpSpPr>
          <p:grpSpPr>
            <a:xfrm>
              <a:off x="2079347" y="1669338"/>
              <a:ext cx="1210651" cy="1139746"/>
              <a:chOff x="4343303" y="1487107"/>
              <a:chExt cx="1210651" cy="1139746"/>
            </a:xfrm>
          </p:grpSpPr>
          <p:sp>
            <p:nvSpPr>
              <p:cNvPr id="17" name="任意多边形: 形状 16">
                <a:extLst>
                  <a:ext uri="{FF2B5EF4-FFF2-40B4-BE49-F238E27FC236}">
                    <a16:creationId xmlns:a16="http://schemas.microsoft.com/office/drawing/2014/main" id="{8C4D1B58-F1E5-4892-9E4A-B7F1FABC62F1}"/>
                  </a:ext>
                </a:extLst>
              </p:cNvPr>
              <p:cNvSpPr/>
              <p:nvPr/>
            </p:nvSpPr>
            <p:spPr>
              <a:xfrm>
                <a:off x="4343303" y="1487107"/>
                <a:ext cx="1210651" cy="1139746"/>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solidFill>
                <a:srgbClr val="8AC9F2"/>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9" name="world-grid-with-dollar-sign_64816">
                <a:extLst>
                  <a:ext uri="{FF2B5EF4-FFF2-40B4-BE49-F238E27FC236}">
                    <a16:creationId xmlns:a16="http://schemas.microsoft.com/office/drawing/2014/main" id="{854051AA-8AA3-486A-AC28-79FD23E210C5}"/>
                  </a:ext>
                </a:extLst>
              </p:cNvPr>
              <p:cNvSpPr>
                <a:spLocks noChangeAspect="1"/>
              </p:cNvSpPr>
              <p:nvPr/>
            </p:nvSpPr>
            <p:spPr bwMode="auto">
              <a:xfrm>
                <a:off x="4595997" y="1720308"/>
                <a:ext cx="752154" cy="799589"/>
              </a:xfrm>
              <a:custGeom>
                <a:avLst/>
                <a:gdLst>
                  <a:gd name="T0" fmla="*/ 5573 w 7665"/>
                  <a:gd name="T1" fmla="*/ 3911 h 8160"/>
                  <a:gd name="T2" fmla="*/ 4313 w 7665"/>
                  <a:gd name="T3" fmla="*/ 3955 h 8160"/>
                  <a:gd name="T4" fmla="*/ 3511 w 7665"/>
                  <a:gd name="T5" fmla="*/ 2721 h 8160"/>
                  <a:gd name="T6" fmla="*/ 4612 w 7665"/>
                  <a:gd name="T7" fmla="*/ 2386 h 8160"/>
                  <a:gd name="T8" fmla="*/ 5309 w 7665"/>
                  <a:gd name="T9" fmla="*/ 2472 h 8160"/>
                  <a:gd name="T10" fmla="*/ 3648 w 7665"/>
                  <a:gd name="T11" fmla="*/ 7533 h 8160"/>
                  <a:gd name="T12" fmla="*/ 5037 w 7665"/>
                  <a:gd name="T13" fmla="*/ 6233 h 8160"/>
                  <a:gd name="T14" fmla="*/ 4919 w 7665"/>
                  <a:gd name="T15" fmla="*/ 6025 h 8160"/>
                  <a:gd name="T16" fmla="*/ 3511 w 7665"/>
                  <a:gd name="T17" fmla="*/ 7213 h 8160"/>
                  <a:gd name="T18" fmla="*/ 3577 w 7665"/>
                  <a:gd name="T19" fmla="*/ 7514 h 8160"/>
                  <a:gd name="T20" fmla="*/ 5309 w 7665"/>
                  <a:gd name="T21" fmla="*/ 5688 h 8160"/>
                  <a:gd name="T22" fmla="*/ 5573 w 7665"/>
                  <a:gd name="T23" fmla="*/ 4249 h 8160"/>
                  <a:gd name="T24" fmla="*/ 4561 w 7665"/>
                  <a:gd name="T25" fmla="*/ 4206 h 8160"/>
                  <a:gd name="T26" fmla="*/ 4857 w 7665"/>
                  <a:gd name="T27" fmla="*/ 5774 h 8160"/>
                  <a:gd name="T28" fmla="*/ 5309 w 7665"/>
                  <a:gd name="T29" fmla="*/ 5688 h 8160"/>
                  <a:gd name="T30" fmla="*/ 5589 w 7665"/>
                  <a:gd name="T31" fmla="*/ 2569 h 8160"/>
                  <a:gd name="T32" fmla="*/ 5973 w 7665"/>
                  <a:gd name="T33" fmla="*/ 3955 h 8160"/>
                  <a:gd name="T34" fmla="*/ 7625 w 7665"/>
                  <a:gd name="T35" fmla="*/ 3911 h 8160"/>
                  <a:gd name="T36" fmla="*/ 7338 w 7665"/>
                  <a:gd name="T37" fmla="*/ 2468 h 8160"/>
                  <a:gd name="T38" fmla="*/ 5718 w 7665"/>
                  <a:gd name="T39" fmla="*/ 2386 h 8160"/>
                  <a:gd name="T40" fmla="*/ 6930 w 7665"/>
                  <a:gd name="T41" fmla="*/ 6025 h 8160"/>
                  <a:gd name="T42" fmla="*/ 5368 w 7665"/>
                  <a:gd name="T43" fmla="*/ 6100 h 8160"/>
                  <a:gd name="T44" fmla="*/ 3511 w 7665"/>
                  <a:gd name="T45" fmla="*/ 7950 h 8160"/>
                  <a:gd name="T46" fmla="*/ 3649 w 7665"/>
                  <a:gd name="T47" fmla="*/ 8107 h 8160"/>
                  <a:gd name="T48" fmla="*/ 7051 w 7665"/>
                  <a:gd name="T49" fmla="*/ 6096 h 8160"/>
                  <a:gd name="T50" fmla="*/ 7525 w 7665"/>
                  <a:gd name="T51" fmla="*/ 4206 h 8160"/>
                  <a:gd name="T52" fmla="*/ 5836 w 7665"/>
                  <a:gd name="T53" fmla="*/ 4335 h 8160"/>
                  <a:gd name="T54" fmla="*/ 5606 w 7665"/>
                  <a:gd name="T55" fmla="*/ 5716 h 8160"/>
                  <a:gd name="T56" fmla="*/ 7212 w 7665"/>
                  <a:gd name="T57" fmla="*/ 5774 h 8160"/>
                  <a:gd name="T58" fmla="*/ 7662 w 7665"/>
                  <a:gd name="T59" fmla="*/ 4352 h 8160"/>
                  <a:gd name="T60" fmla="*/ 7525 w 7665"/>
                  <a:gd name="T61" fmla="*/ 4206 h 8160"/>
                  <a:gd name="T62" fmla="*/ 5368 w 7665"/>
                  <a:gd name="T63" fmla="*/ 2061 h 8160"/>
                  <a:gd name="T64" fmla="*/ 6930 w 7665"/>
                  <a:gd name="T65" fmla="*/ 2136 h 8160"/>
                  <a:gd name="T66" fmla="*/ 7046 w 7665"/>
                  <a:gd name="T67" fmla="*/ 1924 h 8160"/>
                  <a:gd name="T68" fmla="*/ 3511 w 7665"/>
                  <a:gd name="T69" fmla="*/ 210 h 8160"/>
                  <a:gd name="T70" fmla="*/ 4320 w 7665"/>
                  <a:gd name="T71" fmla="*/ 1361 h 8160"/>
                  <a:gd name="T72" fmla="*/ 4686 w 7665"/>
                  <a:gd name="T73" fmla="*/ 2136 h 8160"/>
                  <a:gd name="T74" fmla="*/ 5039 w 7665"/>
                  <a:gd name="T75" fmla="*/ 2066 h 8160"/>
                  <a:gd name="T76" fmla="*/ 3713 w 7665"/>
                  <a:gd name="T77" fmla="*/ 642 h 8160"/>
                  <a:gd name="T78" fmla="*/ 3511 w 7665"/>
                  <a:gd name="T79" fmla="*/ 764 h 8160"/>
                  <a:gd name="T80" fmla="*/ 4320 w 7665"/>
                  <a:gd name="T81" fmla="*/ 1361 h 8160"/>
                  <a:gd name="T82" fmla="*/ 1517 w 7665"/>
                  <a:gd name="T83" fmla="*/ 2691 h 8160"/>
                  <a:gd name="T84" fmla="*/ 2294 w 7665"/>
                  <a:gd name="T85" fmla="*/ 2147 h 8160"/>
                  <a:gd name="T86" fmla="*/ 3899 w 7665"/>
                  <a:gd name="T87" fmla="*/ 2648 h 8160"/>
                  <a:gd name="T88" fmla="*/ 4226 w 7665"/>
                  <a:gd name="T89" fmla="*/ 1509 h 8160"/>
                  <a:gd name="T90" fmla="*/ 2941 w 7665"/>
                  <a:gd name="T91" fmla="*/ 575 h 8160"/>
                  <a:gd name="T92" fmla="*/ 1792 w 7665"/>
                  <a:gd name="T93" fmla="*/ 575 h 8160"/>
                  <a:gd name="T94" fmla="*/ 198 w 7665"/>
                  <a:gd name="T95" fmla="*/ 2794 h 8160"/>
                  <a:gd name="T96" fmla="*/ 2199 w 7665"/>
                  <a:gd name="T97" fmla="*/ 4658 h 8160"/>
                  <a:gd name="T98" fmla="*/ 3415 w 7665"/>
                  <a:gd name="T99" fmla="*/ 5443 h 8160"/>
                  <a:gd name="T100" fmla="*/ 999 w 7665"/>
                  <a:gd name="T101" fmla="*/ 5469 h 8160"/>
                  <a:gd name="T102" fmla="*/ 0 w 7665"/>
                  <a:gd name="T103" fmla="*/ 5961 h 8160"/>
                  <a:gd name="T104" fmla="*/ 1792 w 7665"/>
                  <a:gd name="T105" fmla="*/ 7111 h 8160"/>
                  <a:gd name="T106" fmla="*/ 2367 w 7665"/>
                  <a:gd name="T107" fmla="*/ 8160 h 8160"/>
                  <a:gd name="T108" fmla="*/ 2941 w 7665"/>
                  <a:gd name="T109" fmla="*/ 7158 h 8160"/>
                  <a:gd name="T110" fmla="*/ 4735 w 7665"/>
                  <a:gd name="T111" fmla="*/ 5296 h 8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665" h="8160">
                    <a:moveTo>
                      <a:pt x="5610" y="3809"/>
                    </a:moveTo>
                    <a:cubicBezTo>
                      <a:pt x="5613" y="3847"/>
                      <a:pt x="5599" y="3884"/>
                      <a:pt x="5573" y="3911"/>
                    </a:cubicBezTo>
                    <a:cubicBezTo>
                      <a:pt x="5547" y="3939"/>
                      <a:pt x="5511" y="3955"/>
                      <a:pt x="5473" y="3955"/>
                    </a:cubicBezTo>
                    <a:lnTo>
                      <a:pt x="4313" y="3955"/>
                    </a:lnTo>
                    <a:cubicBezTo>
                      <a:pt x="4087" y="3768"/>
                      <a:pt x="3811" y="3628"/>
                      <a:pt x="3511" y="3515"/>
                    </a:cubicBezTo>
                    <a:lnTo>
                      <a:pt x="3511" y="2721"/>
                    </a:lnTo>
                    <a:cubicBezTo>
                      <a:pt x="3637" y="2788"/>
                      <a:pt x="3761" y="2824"/>
                      <a:pt x="3899" y="2824"/>
                    </a:cubicBezTo>
                    <a:cubicBezTo>
                      <a:pt x="4217" y="2824"/>
                      <a:pt x="4484" y="2647"/>
                      <a:pt x="4612" y="2386"/>
                    </a:cubicBezTo>
                    <a:lnTo>
                      <a:pt x="5182" y="2386"/>
                    </a:lnTo>
                    <a:cubicBezTo>
                      <a:pt x="5238" y="2386"/>
                      <a:pt x="5288" y="2420"/>
                      <a:pt x="5309" y="2472"/>
                    </a:cubicBezTo>
                    <a:cubicBezTo>
                      <a:pt x="5480" y="2893"/>
                      <a:pt x="5582" y="3343"/>
                      <a:pt x="5610" y="3809"/>
                    </a:cubicBezTo>
                    <a:close/>
                    <a:moveTo>
                      <a:pt x="3648" y="7533"/>
                    </a:moveTo>
                    <a:cubicBezTo>
                      <a:pt x="3670" y="7533"/>
                      <a:pt x="3693" y="7528"/>
                      <a:pt x="3713" y="7518"/>
                    </a:cubicBezTo>
                    <a:cubicBezTo>
                      <a:pt x="4244" y="7237"/>
                      <a:pt x="4702" y="6793"/>
                      <a:pt x="5037" y="6233"/>
                    </a:cubicBezTo>
                    <a:cubicBezTo>
                      <a:pt x="5063" y="6190"/>
                      <a:pt x="5063" y="6137"/>
                      <a:pt x="5039" y="6094"/>
                    </a:cubicBezTo>
                    <a:cubicBezTo>
                      <a:pt x="5015" y="6051"/>
                      <a:pt x="4969" y="6025"/>
                      <a:pt x="4919" y="6025"/>
                    </a:cubicBezTo>
                    <a:lnTo>
                      <a:pt x="4793" y="6025"/>
                    </a:lnTo>
                    <a:cubicBezTo>
                      <a:pt x="4595" y="6595"/>
                      <a:pt x="4150" y="7008"/>
                      <a:pt x="3511" y="7213"/>
                    </a:cubicBezTo>
                    <a:lnTo>
                      <a:pt x="3511" y="7396"/>
                    </a:lnTo>
                    <a:cubicBezTo>
                      <a:pt x="3511" y="7444"/>
                      <a:pt x="3536" y="7489"/>
                      <a:pt x="3577" y="7514"/>
                    </a:cubicBezTo>
                    <a:cubicBezTo>
                      <a:pt x="3599" y="7527"/>
                      <a:pt x="3624" y="7533"/>
                      <a:pt x="3648" y="7533"/>
                    </a:cubicBezTo>
                    <a:close/>
                    <a:moveTo>
                      <a:pt x="5309" y="5688"/>
                    </a:moveTo>
                    <a:cubicBezTo>
                      <a:pt x="5480" y="5267"/>
                      <a:pt x="5582" y="4817"/>
                      <a:pt x="5610" y="4351"/>
                    </a:cubicBezTo>
                    <a:cubicBezTo>
                      <a:pt x="5613" y="4314"/>
                      <a:pt x="5599" y="4277"/>
                      <a:pt x="5573" y="4249"/>
                    </a:cubicBezTo>
                    <a:cubicBezTo>
                      <a:pt x="5547" y="4221"/>
                      <a:pt x="5511" y="4206"/>
                      <a:pt x="5473" y="4206"/>
                    </a:cubicBezTo>
                    <a:lnTo>
                      <a:pt x="4561" y="4206"/>
                    </a:lnTo>
                    <a:cubicBezTo>
                      <a:pt x="4779" y="4480"/>
                      <a:pt x="4911" y="4831"/>
                      <a:pt x="4911" y="5296"/>
                    </a:cubicBezTo>
                    <a:cubicBezTo>
                      <a:pt x="4911" y="5465"/>
                      <a:pt x="4889" y="5622"/>
                      <a:pt x="4857" y="5774"/>
                    </a:cubicBezTo>
                    <a:lnTo>
                      <a:pt x="5181" y="5774"/>
                    </a:lnTo>
                    <a:cubicBezTo>
                      <a:pt x="5238" y="5774"/>
                      <a:pt x="5288" y="5740"/>
                      <a:pt x="5309" y="5688"/>
                    </a:cubicBezTo>
                    <a:close/>
                    <a:moveTo>
                      <a:pt x="5606" y="2444"/>
                    </a:moveTo>
                    <a:cubicBezTo>
                      <a:pt x="5580" y="2481"/>
                      <a:pt x="5574" y="2527"/>
                      <a:pt x="5589" y="2569"/>
                    </a:cubicBezTo>
                    <a:cubicBezTo>
                      <a:pt x="5729" y="2964"/>
                      <a:pt x="5812" y="3386"/>
                      <a:pt x="5836" y="3824"/>
                    </a:cubicBezTo>
                    <a:cubicBezTo>
                      <a:pt x="5840" y="3898"/>
                      <a:pt x="5900" y="3955"/>
                      <a:pt x="5973" y="3955"/>
                    </a:cubicBezTo>
                    <a:lnTo>
                      <a:pt x="7525" y="3955"/>
                    </a:lnTo>
                    <a:cubicBezTo>
                      <a:pt x="7563" y="3955"/>
                      <a:pt x="7599" y="3939"/>
                      <a:pt x="7625" y="3911"/>
                    </a:cubicBezTo>
                    <a:cubicBezTo>
                      <a:pt x="7651" y="3883"/>
                      <a:pt x="7664" y="3846"/>
                      <a:pt x="7662" y="3808"/>
                    </a:cubicBezTo>
                    <a:cubicBezTo>
                      <a:pt x="7630" y="3339"/>
                      <a:pt x="7521" y="2888"/>
                      <a:pt x="7338" y="2468"/>
                    </a:cubicBezTo>
                    <a:cubicBezTo>
                      <a:pt x="7316" y="2418"/>
                      <a:pt x="7266" y="2386"/>
                      <a:pt x="7212" y="2386"/>
                    </a:cubicBezTo>
                    <a:lnTo>
                      <a:pt x="5718" y="2386"/>
                    </a:lnTo>
                    <a:cubicBezTo>
                      <a:pt x="5674" y="2386"/>
                      <a:pt x="5632" y="2408"/>
                      <a:pt x="5606" y="2444"/>
                    </a:cubicBezTo>
                    <a:close/>
                    <a:moveTo>
                      <a:pt x="6930" y="6025"/>
                    </a:moveTo>
                    <a:lnTo>
                      <a:pt x="5491" y="6025"/>
                    </a:lnTo>
                    <a:cubicBezTo>
                      <a:pt x="5439" y="6025"/>
                      <a:pt x="5392" y="6054"/>
                      <a:pt x="5368" y="6100"/>
                    </a:cubicBezTo>
                    <a:cubicBezTo>
                      <a:pt x="4966" y="6890"/>
                      <a:pt x="4335" y="7502"/>
                      <a:pt x="3594" y="7824"/>
                    </a:cubicBezTo>
                    <a:cubicBezTo>
                      <a:pt x="3544" y="7846"/>
                      <a:pt x="3511" y="7895"/>
                      <a:pt x="3511" y="7950"/>
                    </a:cubicBezTo>
                    <a:lnTo>
                      <a:pt x="3511" y="7969"/>
                    </a:lnTo>
                    <a:cubicBezTo>
                      <a:pt x="3511" y="8046"/>
                      <a:pt x="3573" y="8107"/>
                      <a:pt x="3649" y="8107"/>
                    </a:cubicBezTo>
                    <a:cubicBezTo>
                      <a:pt x="5031" y="8107"/>
                      <a:pt x="6301" y="7407"/>
                      <a:pt x="7046" y="6236"/>
                    </a:cubicBezTo>
                    <a:cubicBezTo>
                      <a:pt x="7073" y="6194"/>
                      <a:pt x="7075" y="6140"/>
                      <a:pt x="7051" y="6096"/>
                    </a:cubicBezTo>
                    <a:cubicBezTo>
                      <a:pt x="7026" y="6052"/>
                      <a:pt x="6980" y="6025"/>
                      <a:pt x="6930" y="6025"/>
                    </a:cubicBezTo>
                    <a:close/>
                    <a:moveTo>
                      <a:pt x="7525" y="4206"/>
                    </a:moveTo>
                    <a:lnTo>
                      <a:pt x="5974" y="4206"/>
                    </a:lnTo>
                    <a:cubicBezTo>
                      <a:pt x="5901" y="4206"/>
                      <a:pt x="5840" y="4263"/>
                      <a:pt x="5836" y="4335"/>
                    </a:cubicBezTo>
                    <a:cubicBezTo>
                      <a:pt x="5812" y="4774"/>
                      <a:pt x="5729" y="5196"/>
                      <a:pt x="5589" y="5591"/>
                    </a:cubicBezTo>
                    <a:cubicBezTo>
                      <a:pt x="5574" y="5632"/>
                      <a:pt x="5580" y="5679"/>
                      <a:pt x="5606" y="5716"/>
                    </a:cubicBezTo>
                    <a:cubicBezTo>
                      <a:pt x="5632" y="5752"/>
                      <a:pt x="5674" y="5774"/>
                      <a:pt x="5718" y="5774"/>
                    </a:cubicBezTo>
                    <a:lnTo>
                      <a:pt x="7212" y="5774"/>
                    </a:lnTo>
                    <a:cubicBezTo>
                      <a:pt x="7266" y="5774"/>
                      <a:pt x="7316" y="5742"/>
                      <a:pt x="7338" y="5692"/>
                    </a:cubicBezTo>
                    <a:cubicBezTo>
                      <a:pt x="7522" y="5273"/>
                      <a:pt x="7630" y="4822"/>
                      <a:pt x="7662" y="4352"/>
                    </a:cubicBezTo>
                    <a:cubicBezTo>
                      <a:pt x="7665" y="4314"/>
                      <a:pt x="7651" y="4277"/>
                      <a:pt x="7625" y="4249"/>
                    </a:cubicBezTo>
                    <a:cubicBezTo>
                      <a:pt x="7599" y="4221"/>
                      <a:pt x="7563" y="4206"/>
                      <a:pt x="7525" y="4206"/>
                    </a:cubicBezTo>
                    <a:close/>
                    <a:moveTo>
                      <a:pt x="3594" y="336"/>
                    </a:moveTo>
                    <a:cubicBezTo>
                      <a:pt x="4335" y="658"/>
                      <a:pt x="4966" y="1270"/>
                      <a:pt x="5368" y="2061"/>
                    </a:cubicBezTo>
                    <a:cubicBezTo>
                      <a:pt x="5392" y="2107"/>
                      <a:pt x="5439" y="2136"/>
                      <a:pt x="5491" y="2136"/>
                    </a:cubicBezTo>
                    <a:lnTo>
                      <a:pt x="6930" y="2136"/>
                    </a:lnTo>
                    <a:cubicBezTo>
                      <a:pt x="6980" y="2136"/>
                      <a:pt x="7026" y="2108"/>
                      <a:pt x="7051" y="2064"/>
                    </a:cubicBezTo>
                    <a:cubicBezTo>
                      <a:pt x="7075" y="2020"/>
                      <a:pt x="7073" y="1967"/>
                      <a:pt x="7046" y="1924"/>
                    </a:cubicBezTo>
                    <a:cubicBezTo>
                      <a:pt x="6301" y="752"/>
                      <a:pt x="5031" y="53"/>
                      <a:pt x="3648" y="53"/>
                    </a:cubicBezTo>
                    <a:cubicBezTo>
                      <a:pt x="3572" y="53"/>
                      <a:pt x="3511" y="134"/>
                      <a:pt x="3511" y="210"/>
                    </a:cubicBezTo>
                    <a:cubicBezTo>
                      <a:pt x="3511" y="265"/>
                      <a:pt x="3543" y="314"/>
                      <a:pt x="3594" y="336"/>
                    </a:cubicBezTo>
                    <a:close/>
                    <a:moveTo>
                      <a:pt x="4320" y="1361"/>
                    </a:moveTo>
                    <a:cubicBezTo>
                      <a:pt x="4499" y="1464"/>
                      <a:pt x="4696" y="1698"/>
                      <a:pt x="4696" y="2036"/>
                    </a:cubicBezTo>
                    <a:cubicBezTo>
                      <a:pt x="4696" y="2070"/>
                      <a:pt x="4690" y="2103"/>
                      <a:pt x="4686" y="2136"/>
                    </a:cubicBezTo>
                    <a:lnTo>
                      <a:pt x="4920" y="2136"/>
                    </a:lnTo>
                    <a:cubicBezTo>
                      <a:pt x="4969" y="2136"/>
                      <a:pt x="5015" y="2109"/>
                      <a:pt x="5039" y="2066"/>
                    </a:cubicBezTo>
                    <a:cubicBezTo>
                      <a:pt x="5064" y="2023"/>
                      <a:pt x="5063" y="1970"/>
                      <a:pt x="5038" y="1928"/>
                    </a:cubicBezTo>
                    <a:cubicBezTo>
                      <a:pt x="4702" y="1367"/>
                      <a:pt x="4244" y="923"/>
                      <a:pt x="3713" y="642"/>
                    </a:cubicBezTo>
                    <a:cubicBezTo>
                      <a:pt x="3670" y="620"/>
                      <a:pt x="3619" y="622"/>
                      <a:pt x="3577" y="646"/>
                    </a:cubicBezTo>
                    <a:cubicBezTo>
                      <a:pt x="3536" y="671"/>
                      <a:pt x="3511" y="716"/>
                      <a:pt x="3511" y="764"/>
                    </a:cubicBezTo>
                    <a:lnTo>
                      <a:pt x="3511" y="987"/>
                    </a:lnTo>
                    <a:cubicBezTo>
                      <a:pt x="3800" y="1079"/>
                      <a:pt x="4072" y="1202"/>
                      <a:pt x="4320" y="1361"/>
                    </a:cubicBezTo>
                    <a:close/>
                    <a:moveTo>
                      <a:pt x="2820" y="3484"/>
                    </a:moveTo>
                    <a:cubicBezTo>
                      <a:pt x="1775" y="3217"/>
                      <a:pt x="1517" y="3088"/>
                      <a:pt x="1517" y="2691"/>
                    </a:cubicBezTo>
                    <a:lnTo>
                      <a:pt x="1517" y="2673"/>
                    </a:lnTo>
                    <a:cubicBezTo>
                      <a:pt x="1517" y="2380"/>
                      <a:pt x="1784" y="2147"/>
                      <a:pt x="2294" y="2147"/>
                    </a:cubicBezTo>
                    <a:cubicBezTo>
                      <a:pt x="2708" y="2147"/>
                      <a:pt x="3122" y="2294"/>
                      <a:pt x="3562" y="2553"/>
                    </a:cubicBezTo>
                    <a:cubicBezTo>
                      <a:pt x="3665" y="2613"/>
                      <a:pt x="3769" y="2648"/>
                      <a:pt x="3899" y="2648"/>
                    </a:cubicBezTo>
                    <a:cubicBezTo>
                      <a:pt x="4244" y="2648"/>
                      <a:pt x="4520" y="2380"/>
                      <a:pt x="4520" y="2035"/>
                    </a:cubicBezTo>
                    <a:cubicBezTo>
                      <a:pt x="4520" y="1777"/>
                      <a:pt x="4373" y="1594"/>
                      <a:pt x="4226" y="1509"/>
                    </a:cubicBezTo>
                    <a:cubicBezTo>
                      <a:pt x="3846" y="1267"/>
                      <a:pt x="3415" y="1107"/>
                      <a:pt x="2941" y="1029"/>
                    </a:cubicBezTo>
                    <a:lnTo>
                      <a:pt x="2941" y="575"/>
                    </a:lnTo>
                    <a:cubicBezTo>
                      <a:pt x="2941" y="257"/>
                      <a:pt x="2685" y="0"/>
                      <a:pt x="2367" y="0"/>
                    </a:cubicBezTo>
                    <a:cubicBezTo>
                      <a:pt x="2049" y="0"/>
                      <a:pt x="1792" y="257"/>
                      <a:pt x="1792" y="575"/>
                    </a:cubicBezTo>
                    <a:lnTo>
                      <a:pt x="1792" y="1025"/>
                    </a:lnTo>
                    <a:cubicBezTo>
                      <a:pt x="840" y="1201"/>
                      <a:pt x="198" y="1860"/>
                      <a:pt x="198" y="2794"/>
                    </a:cubicBezTo>
                    <a:lnTo>
                      <a:pt x="198" y="2812"/>
                    </a:lnTo>
                    <a:cubicBezTo>
                      <a:pt x="198" y="4011"/>
                      <a:pt x="983" y="4348"/>
                      <a:pt x="2199" y="4658"/>
                    </a:cubicBezTo>
                    <a:cubicBezTo>
                      <a:pt x="3208" y="4918"/>
                      <a:pt x="3415" y="5090"/>
                      <a:pt x="3415" y="5426"/>
                    </a:cubicBezTo>
                    <a:lnTo>
                      <a:pt x="3415" y="5443"/>
                    </a:lnTo>
                    <a:cubicBezTo>
                      <a:pt x="3415" y="5797"/>
                      <a:pt x="3087" y="6012"/>
                      <a:pt x="2544" y="6012"/>
                    </a:cubicBezTo>
                    <a:cubicBezTo>
                      <a:pt x="1957" y="6012"/>
                      <a:pt x="1457" y="5805"/>
                      <a:pt x="999" y="5469"/>
                    </a:cubicBezTo>
                    <a:cubicBezTo>
                      <a:pt x="913" y="5409"/>
                      <a:pt x="793" y="5349"/>
                      <a:pt x="621" y="5349"/>
                    </a:cubicBezTo>
                    <a:cubicBezTo>
                      <a:pt x="275" y="5349"/>
                      <a:pt x="0" y="5616"/>
                      <a:pt x="0" y="5961"/>
                    </a:cubicBezTo>
                    <a:cubicBezTo>
                      <a:pt x="0" y="6168"/>
                      <a:pt x="103" y="6358"/>
                      <a:pt x="250" y="6461"/>
                    </a:cubicBezTo>
                    <a:cubicBezTo>
                      <a:pt x="717" y="6796"/>
                      <a:pt x="1247" y="7008"/>
                      <a:pt x="1792" y="7111"/>
                    </a:cubicBezTo>
                    <a:lnTo>
                      <a:pt x="1792" y="7586"/>
                    </a:lnTo>
                    <a:cubicBezTo>
                      <a:pt x="1792" y="7903"/>
                      <a:pt x="2049" y="8160"/>
                      <a:pt x="2367" y="8160"/>
                    </a:cubicBezTo>
                    <a:cubicBezTo>
                      <a:pt x="2684" y="8160"/>
                      <a:pt x="2941" y="7903"/>
                      <a:pt x="2941" y="7586"/>
                    </a:cubicBezTo>
                    <a:lnTo>
                      <a:pt x="2941" y="7158"/>
                    </a:lnTo>
                    <a:cubicBezTo>
                      <a:pt x="4013" y="7025"/>
                      <a:pt x="4735" y="6378"/>
                      <a:pt x="4735" y="5314"/>
                    </a:cubicBezTo>
                    <a:lnTo>
                      <a:pt x="4735" y="5296"/>
                    </a:lnTo>
                    <a:cubicBezTo>
                      <a:pt x="4735" y="4244"/>
                      <a:pt x="4044" y="3804"/>
                      <a:pt x="2820" y="3484"/>
                    </a:cubicBezTo>
                    <a:close/>
                  </a:path>
                </a:pathLst>
              </a:custGeom>
              <a:solidFill>
                <a:srgbClr val="8AC9F2"/>
              </a:solidFill>
              <a:ln>
                <a:noFill/>
              </a:ln>
              <a:effectLst>
                <a:outerShdw blurRad="50800" dist="38100" dir="2700000" algn="tl" rotWithShape="0">
                  <a:prstClr val="black">
                    <a:alpha val="40000"/>
                  </a:prstClr>
                </a:outerShdw>
              </a:effectLst>
            </p:spPr>
            <p:txBody>
              <a:bodyPr/>
              <a:lstStyle/>
              <a:p>
                <a:endParaRPr lang="zh-CN" altLang="en-US">
                  <a:cs typeface="+mn-ea"/>
                  <a:sym typeface="+mn-lt"/>
                </a:endParaRPr>
              </a:p>
            </p:txBody>
          </p:sp>
        </p:grpSp>
      </p:grpSp>
      <p:grpSp>
        <p:nvGrpSpPr>
          <p:cNvPr id="20" name="组合 19">
            <a:extLst>
              <a:ext uri="{FF2B5EF4-FFF2-40B4-BE49-F238E27FC236}">
                <a16:creationId xmlns:a16="http://schemas.microsoft.com/office/drawing/2014/main" id="{50721985-C8F8-42A1-A741-A350E389C75C}"/>
              </a:ext>
            </a:extLst>
          </p:cNvPr>
          <p:cNvGrpSpPr/>
          <p:nvPr/>
        </p:nvGrpSpPr>
        <p:grpSpPr>
          <a:xfrm>
            <a:off x="4842190" y="1669338"/>
            <a:ext cx="2507620" cy="3814964"/>
            <a:chOff x="1393399" y="1669338"/>
            <a:chExt cx="2507620" cy="3814964"/>
          </a:xfrm>
        </p:grpSpPr>
        <p:sp>
          <p:nvSpPr>
            <p:cNvPr id="21" name="矩形: 圆角 20">
              <a:extLst>
                <a:ext uri="{FF2B5EF4-FFF2-40B4-BE49-F238E27FC236}">
                  <a16:creationId xmlns:a16="http://schemas.microsoft.com/office/drawing/2014/main" id="{77432FA5-6EA7-4917-8E51-E438E0100353}"/>
                </a:ext>
              </a:extLst>
            </p:cNvPr>
            <p:cNvSpPr/>
            <p:nvPr/>
          </p:nvSpPr>
          <p:spPr>
            <a:xfrm>
              <a:off x="1393399" y="2274694"/>
              <a:ext cx="2507620" cy="3209608"/>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2" name="组合 21">
              <a:extLst>
                <a:ext uri="{FF2B5EF4-FFF2-40B4-BE49-F238E27FC236}">
                  <a16:creationId xmlns:a16="http://schemas.microsoft.com/office/drawing/2014/main" id="{412F48B0-45FF-4375-9B7B-E6E551D60EA0}"/>
                </a:ext>
              </a:extLst>
            </p:cNvPr>
            <p:cNvGrpSpPr/>
            <p:nvPr/>
          </p:nvGrpSpPr>
          <p:grpSpPr>
            <a:xfrm>
              <a:off x="1654076" y="2819599"/>
              <a:ext cx="2194176" cy="1748393"/>
              <a:chOff x="1255418" y="3483738"/>
              <a:chExt cx="2194176" cy="1748393"/>
            </a:xfrm>
          </p:grpSpPr>
          <p:sp>
            <p:nvSpPr>
              <p:cNvPr id="26" name="矩形 25">
                <a:extLst>
                  <a:ext uri="{FF2B5EF4-FFF2-40B4-BE49-F238E27FC236}">
                    <a16:creationId xmlns:a16="http://schemas.microsoft.com/office/drawing/2014/main" id="{DD5E5B8D-BB7F-44D2-8FAC-DDC4EE73C80E}"/>
                  </a:ext>
                </a:extLst>
              </p:cNvPr>
              <p:cNvSpPr/>
              <p:nvPr/>
            </p:nvSpPr>
            <p:spPr>
              <a:xfrm>
                <a:off x="1255418" y="4278024"/>
                <a:ext cx="1986265" cy="954107"/>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cs typeface="+mn-ea"/>
                    <a:sym typeface="+mn-lt"/>
                  </a:rPr>
                  <a:t>Exploring climate patterns and prediction methodologies.</a:t>
                </a:r>
                <a:endParaRPr lang="zh-CN" altLang="en-US" sz="1400" b="1" dirty="0">
                  <a:solidFill>
                    <a:srgbClr val="8AC9F2"/>
                  </a:solidFill>
                  <a:cs typeface="+mn-ea"/>
                  <a:sym typeface="+mn-lt"/>
                </a:endParaRPr>
              </a:p>
            </p:txBody>
          </p:sp>
          <p:sp>
            <p:nvSpPr>
              <p:cNvPr id="27" name="文本框 26">
                <a:extLst>
                  <a:ext uri="{FF2B5EF4-FFF2-40B4-BE49-F238E27FC236}">
                    <a16:creationId xmlns:a16="http://schemas.microsoft.com/office/drawing/2014/main" id="{F453E6B1-3EC2-4ED3-A19B-E97A58AEB019}"/>
                  </a:ext>
                </a:extLst>
              </p:cNvPr>
              <p:cNvSpPr txBox="1"/>
              <p:nvPr/>
            </p:nvSpPr>
            <p:spPr>
              <a:xfrm>
                <a:off x="1315942" y="3483738"/>
                <a:ext cx="2133652" cy="707886"/>
              </a:xfrm>
              <a:prstGeom prst="rect">
                <a:avLst/>
              </a:prstGeom>
              <a:noFill/>
            </p:spPr>
            <p:txBody>
              <a:bodyPr wrap="square" rtlCol="0">
                <a:spAutoFit/>
              </a:bodyPr>
              <a:lstStyle/>
              <a:p>
                <a:r>
                  <a:rPr lang="en-US" altLang="zh-CN" sz="2000" b="1" dirty="0">
                    <a:solidFill>
                      <a:srgbClr val="8AC9F2"/>
                    </a:solidFill>
                    <a:effectLst>
                      <a:outerShdw blurRad="38100" dist="38100" dir="2700000" algn="tl">
                        <a:srgbClr val="000000">
                          <a:alpha val="43137"/>
                        </a:srgbClr>
                      </a:outerShdw>
                    </a:effectLst>
                    <a:cs typeface="+mn-ea"/>
                    <a:sym typeface="+mn-lt"/>
                  </a:rPr>
                  <a:t>Weather Forecast</a:t>
                </a:r>
                <a:endParaRPr lang="zh-CN" altLang="en-US" sz="2000" b="1" dirty="0">
                  <a:solidFill>
                    <a:srgbClr val="8AC9F2"/>
                  </a:solidFill>
                  <a:effectLst>
                    <a:outerShdw blurRad="38100" dist="38100" dir="2700000" algn="tl">
                      <a:srgbClr val="000000">
                        <a:alpha val="43137"/>
                      </a:srgbClr>
                    </a:outerShdw>
                  </a:effectLst>
                  <a:cs typeface="+mn-ea"/>
                  <a:sym typeface="+mn-lt"/>
                </a:endParaRPr>
              </a:p>
            </p:txBody>
          </p:sp>
        </p:grpSp>
        <p:grpSp>
          <p:nvGrpSpPr>
            <p:cNvPr id="23" name="组合 22">
              <a:extLst>
                <a:ext uri="{FF2B5EF4-FFF2-40B4-BE49-F238E27FC236}">
                  <a16:creationId xmlns:a16="http://schemas.microsoft.com/office/drawing/2014/main" id="{B03306F9-E0B6-4C82-B5F6-307F720CE5CE}"/>
                </a:ext>
              </a:extLst>
            </p:cNvPr>
            <p:cNvGrpSpPr/>
            <p:nvPr/>
          </p:nvGrpSpPr>
          <p:grpSpPr>
            <a:xfrm>
              <a:off x="2079347" y="1669338"/>
              <a:ext cx="1210651" cy="1139746"/>
              <a:chOff x="4343303" y="1487107"/>
              <a:chExt cx="1210651" cy="1139746"/>
            </a:xfrm>
          </p:grpSpPr>
          <p:sp>
            <p:nvSpPr>
              <p:cNvPr id="24" name="任意多边形: 形状 23">
                <a:extLst>
                  <a:ext uri="{FF2B5EF4-FFF2-40B4-BE49-F238E27FC236}">
                    <a16:creationId xmlns:a16="http://schemas.microsoft.com/office/drawing/2014/main" id="{36129A17-3D7E-483F-929C-01FF17A3B376}"/>
                  </a:ext>
                </a:extLst>
              </p:cNvPr>
              <p:cNvSpPr/>
              <p:nvPr/>
            </p:nvSpPr>
            <p:spPr>
              <a:xfrm>
                <a:off x="4343303" y="1487107"/>
                <a:ext cx="1210651" cy="1139746"/>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solidFill>
                <a:srgbClr val="8AC9F2"/>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25" name="world-grid-with-dollar-sign_64816">
                <a:extLst>
                  <a:ext uri="{FF2B5EF4-FFF2-40B4-BE49-F238E27FC236}">
                    <a16:creationId xmlns:a16="http://schemas.microsoft.com/office/drawing/2014/main" id="{D7669C99-2C38-4B55-8A41-D0B8520643A5}"/>
                  </a:ext>
                </a:extLst>
              </p:cNvPr>
              <p:cNvSpPr>
                <a:spLocks noChangeAspect="1"/>
              </p:cNvSpPr>
              <p:nvPr/>
            </p:nvSpPr>
            <p:spPr bwMode="auto">
              <a:xfrm>
                <a:off x="4595997" y="1720308"/>
                <a:ext cx="752154" cy="799589"/>
              </a:xfrm>
              <a:custGeom>
                <a:avLst/>
                <a:gdLst>
                  <a:gd name="T0" fmla="*/ 5573 w 7665"/>
                  <a:gd name="T1" fmla="*/ 3911 h 8160"/>
                  <a:gd name="T2" fmla="*/ 4313 w 7665"/>
                  <a:gd name="T3" fmla="*/ 3955 h 8160"/>
                  <a:gd name="T4" fmla="*/ 3511 w 7665"/>
                  <a:gd name="T5" fmla="*/ 2721 h 8160"/>
                  <a:gd name="T6" fmla="*/ 4612 w 7665"/>
                  <a:gd name="T7" fmla="*/ 2386 h 8160"/>
                  <a:gd name="T8" fmla="*/ 5309 w 7665"/>
                  <a:gd name="T9" fmla="*/ 2472 h 8160"/>
                  <a:gd name="T10" fmla="*/ 3648 w 7665"/>
                  <a:gd name="T11" fmla="*/ 7533 h 8160"/>
                  <a:gd name="T12" fmla="*/ 5037 w 7665"/>
                  <a:gd name="T13" fmla="*/ 6233 h 8160"/>
                  <a:gd name="T14" fmla="*/ 4919 w 7665"/>
                  <a:gd name="T15" fmla="*/ 6025 h 8160"/>
                  <a:gd name="T16" fmla="*/ 3511 w 7665"/>
                  <a:gd name="T17" fmla="*/ 7213 h 8160"/>
                  <a:gd name="T18" fmla="*/ 3577 w 7665"/>
                  <a:gd name="T19" fmla="*/ 7514 h 8160"/>
                  <a:gd name="T20" fmla="*/ 5309 w 7665"/>
                  <a:gd name="T21" fmla="*/ 5688 h 8160"/>
                  <a:gd name="T22" fmla="*/ 5573 w 7665"/>
                  <a:gd name="T23" fmla="*/ 4249 h 8160"/>
                  <a:gd name="T24" fmla="*/ 4561 w 7665"/>
                  <a:gd name="T25" fmla="*/ 4206 h 8160"/>
                  <a:gd name="T26" fmla="*/ 4857 w 7665"/>
                  <a:gd name="T27" fmla="*/ 5774 h 8160"/>
                  <a:gd name="T28" fmla="*/ 5309 w 7665"/>
                  <a:gd name="T29" fmla="*/ 5688 h 8160"/>
                  <a:gd name="T30" fmla="*/ 5589 w 7665"/>
                  <a:gd name="T31" fmla="*/ 2569 h 8160"/>
                  <a:gd name="T32" fmla="*/ 5973 w 7665"/>
                  <a:gd name="T33" fmla="*/ 3955 h 8160"/>
                  <a:gd name="T34" fmla="*/ 7625 w 7665"/>
                  <a:gd name="T35" fmla="*/ 3911 h 8160"/>
                  <a:gd name="T36" fmla="*/ 7338 w 7665"/>
                  <a:gd name="T37" fmla="*/ 2468 h 8160"/>
                  <a:gd name="T38" fmla="*/ 5718 w 7665"/>
                  <a:gd name="T39" fmla="*/ 2386 h 8160"/>
                  <a:gd name="T40" fmla="*/ 6930 w 7665"/>
                  <a:gd name="T41" fmla="*/ 6025 h 8160"/>
                  <a:gd name="T42" fmla="*/ 5368 w 7665"/>
                  <a:gd name="T43" fmla="*/ 6100 h 8160"/>
                  <a:gd name="T44" fmla="*/ 3511 w 7665"/>
                  <a:gd name="T45" fmla="*/ 7950 h 8160"/>
                  <a:gd name="T46" fmla="*/ 3649 w 7665"/>
                  <a:gd name="T47" fmla="*/ 8107 h 8160"/>
                  <a:gd name="T48" fmla="*/ 7051 w 7665"/>
                  <a:gd name="T49" fmla="*/ 6096 h 8160"/>
                  <a:gd name="T50" fmla="*/ 7525 w 7665"/>
                  <a:gd name="T51" fmla="*/ 4206 h 8160"/>
                  <a:gd name="T52" fmla="*/ 5836 w 7665"/>
                  <a:gd name="T53" fmla="*/ 4335 h 8160"/>
                  <a:gd name="T54" fmla="*/ 5606 w 7665"/>
                  <a:gd name="T55" fmla="*/ 5716 h 8160"/>
                  <a:gd name="T56" fmla="*/ 7212 w 7665"/>
                  <a:gd name="T57" fmla="*/ 5774 h 8160"/>
                  <a:gd name="T58" fmla="*/ 7662 w 7665"/>
                  <a:gd name="T59" fmla="*/ 4352 h 8160"/>
                  <a:gd name="T60" fmla="*/ 7525 w 7665"/>
                  <a:gd name="T61" fmla="*/ 4206 h 8160"/>
                  <a:gd name="T62" fmla="*/ 5368 w 7665"/>
                  <a:gd name="T63" fmla="*/ 2061 h 8160"/>
                  <a:gd name="T64" fmla="*/ 6930 w 7665"/>
                  <a:gd name="T65" fmla="*/ 2136 h 8160"/>
                  <a:gd name="T66" fmla="*/ 7046 w 7665"/>
                  <a:gd name="T67" fmla="*/ 1924 h 8160"/>
                  <a:gd name="T68" fmla="*/ 3511 w 7665"/>
                  <a:gd name="T69" fmla="*/ 210 h 8160"/>
                  <a:gd name="T70" fmla="*/ 4320 w 7665"/>
                  <a:gd name="T71" fmla="*/ 1361 h 8160"/>
                  <a:gd name="T72" fmla="*/ 4686 w 7665"/>
                  <a:gd name="T73" fmla="*/ 2136 h 8160"/>
                  <a:gd name="T74" fmla="*/ 5039 w 7665"/>
                  <a:gd name="T75" fmla="*/ 2066 h 8160"/>
                  <a:gd name="T76" fmla="*/ 3713 w 7665"/>
                  <a:gd name="T77" fmla="*/ 642 h 8160"/>
                  <a:gd name="T78" fmla="*/ 3511 w 7665"/>
                  <a:gd name="T79" fmla="*/ 764 h 8160"/>
                  <a:gd name="T80" fmla="*/ 4320 w 7665"/>
                  <a:gd name="T81" fmla="*/ 1361 h 8160"/>
                  <a:gd name="T82" fmla="*/ 1517 w 7665"/>
                  <a:gd name="T83" fmla="*/ 2691 h 8160"/>
                  <a:gd name="T84" fmla="*/ 2294 w 7665"/>
                  <a:gd name="T85" fmla="*/ 2147 h 8160"/>
                  <a:gd name="T86" fmla="*/ 3899 w 7665"/>
                  <a:gd name="T87" fmla="*/ 2648 h 8160"/>
                  <a:gd name="T88" fmla="*/ 4226 w 7665"/>
                  <a:gd name="T89" fmla="*/ 1509 h 8160"/>
                  <a:gd name="T90" fmla="*/ 2941 w 7665"/>
                  <a:gd name="T91" fmla="*/ 575 h 8160"/>
                  <a:gd name="T92" fmla="*/ 1792 w 7665"/>
                  <a:gd name="T93" fmla="*/ 575 h 8160"/>
                  <a:gd name="T94" fmla="*/ 198 w 7665"/>
                  <a:gd name="T95" fmla="*/ 2794 h 8160"/>
                  <a:gd name="T96" fmla="*/ 2199 w 7665"/>
                  <a:gd name="T97" fmla="*/ 4658 h 8160"/>
                  <a:gd name="T98" fmla="*/ 3415 w 7665"/>
                  <a:gd name="T99" fmla="*/ 5443 h 8160"/>
                  <a:gd name="T100" fmla="*/ 999 w 7665"/>
                  <a:gd name="T101" fmla="*/ 5469 h 8160"/>
                  <a:gd name="T102" fmla="*/ 0 w 7665"/>
                  <a:gd name="T103" fmla="*/ 5961 h 8160"/>
                  <a:gd name="T104" fmla="*/ 1792 w 7665"/>
                  <a:gd name="T105" fmla="*/ 7111 h 8160"/>
                  <a:gd name="T106" fmla="*/ 2367 w 7665"/>
                  <a:gd name="T107" fmla="*/ 8160 h 8160"/>
                  <a:gd name="T108" fmla="*/ 2941 w 7665"/>
                  <a:gd name="T109" fmla="*/ 7158 h 8160"/>
                  <a:gd name="T110" fmla="*/ 4735 w 7665"/>
                  <a:gd name="T111" fmla="*/ 5296 h 8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665" h="8160">
                    <a:moveTo>
                      <a:pt x="5610" y="3809"/>
                    </a:moveTo>
                    <a:cubicBezTo>
                      <a:pt x="5613" y="3847"/>
                      <a:pt x="5599" y="3884"/>
                      <a:pt x="5573" y="3911"/>
                    </a:cubicBezTo>
                    <a:cubicBezTo>
                      <a:pt x="5547" y="3939"/>
                      <a:pt x="5511" y="3955"/>
                      <a:pt x="5473" y="3955"/>
                    </a:cubicBezTo>
                    <a:lnTo>
                      <a:pt x="4313" y="3955"/>
                    </a:lnTo>
                    <a:cubicBezTo>
                      <a:pt x="4087" y="3768"/>
                      <a:pt x="3811" y="3628"/>
                      <a:pt x="3511" y="3515"/>
                    </a:cubicBezTo>
                    <a:lnTo>
                      <a:pt x="3511" y="2721"/>
                    </a:lnTo>
                    <a:cubicBezTo>
                      <a:pt x="3637" y="2788"/>
                      <a:pt x="3761" y="2824"/>
                      <a:pt x="3899" y="2824"/>
                    </a:cubicBezTo>
                    <a:cubicBezTo>
                      <a:pt x="4217" y="2824"/>
                      <a:pt x="4484" y="2647"/>
                      <a:pt x="4612" y="2386"/>
                    </a:cubicBezTo>
                    <a:lnTo>
                      <a:pt x="5182" y="2386"/>
                    </a:lnTo>
                    <a:cubicBezTo>
                      <a:pt x="5238" y="2386"/>
                      <a:pt x="5288" y="2420"/>
                      <a:pt x="5309" y="2472"/>
                    </a:cubicBezTo>
                    <a:cubicBezTo>
                      <a:pt x="5480" y="2893"/>
                      <a:pt x="5582" y="3343"/>
                      <a:pt x="5610" y="3809"/>
                    </a:cubicBezTo>
                    <a:close/>
                    <a:moveTo>
                      <a:pt x="3648" y="7533"/>
                    </a:moveTo>
                    <a:cubicBezTo>
                      <a:pt x="3670" y="7533"/>
                      <a:pt x="3693" y="7528"/>
                      <a:pt x="3713" y="7518"/>
                    </a:cubicBezTo>
                    <a:cubicBezTo>
                      <a:pt x="4244" y="7237"/>
                      <a:pt x="4702" y="6793"/>
                      <a:pt x="5037" y="6233"/>
                    </a:cubicBezTo>
                    <a:cubicBezTo>
                      <a:pt x="5063" y="6190"/>
                      <a:pt x="5063" y="6137"/>
                      <a:pt x="5039" y="6094"/>
                    </a:cubicBezTo>
                    <a:cubicBezTo>
                      <a:pt x="5015" y="6051"/>
                      <a:pt x="4969" y="6025"/>
                      <a:pt x="4919" y="6025"/>
                    </a:cubicBezTo>
                    <a:lnTo>
                      <a:pt x="4793" y="6025"/>
                    </a:lnTo>
                    <a:cubicBezTo>
                      <a:pt x="4595" y="6595"/>
                      <a:pt x="4150" y="7008"/>
                      <a:pt x="3511" y="7213"/>
                    </a:cubicBezTo>
                    <a:lnTo>
                      <a:pt x="3511" y="7396"/>
                    </a:lnTo>
                    <a:cubicBezTo>
                      <a:pt x="3511" y="7444"/>
                      <a:pt x="3536" y="7489"/>
                      <a:pt x="3577" y="7514"/>
                    </a:cubicBezTo>
                    <a:cubicBezTo>
                      <a:pt x="3599" y="7527"/>
                      <a:pt x="3624" y="7533"/>
                      <a:pt x="3648" y="7533"/>
                    </a:cubicBezTo>
                    <a:close/>
                    <a:moveTo>
                      <a:pt x="5309" y="5688"/>
                    </a:moveTo>
                    <a:cubicBezTo>
                      <a:pt x="5480" y="5267"/>
                      <a:pt x="5582" y="4817"/>
                      <a:pt x="5610" y="4351"/>
                    </a:cubicBezTo>
                    <a:cubicBezTo>
                      <a:pt x="5613" y="4314"/>
                      <a:pt x="5599" y="4277"/>
                      <a:pt x="5573" y="4249"/>
                    </a:cubicBezTo>
                    <a:cubicBezTo>
                      <a:pt x="5547" y="4221"/>
                      <a:pt x="5511" y="4206"/>
                      <a:pt x="5473" y="4206"/>
                    </a:cubicBezTo>
                    <a:lnTo>
                      <a:pt x="4561" y="4206"/>
                    </a:lnTo>
                    <a:cubicBezTo>
                      <a:pt x="4779" y="4480"/>
                      <a:pt x="4911" y="4831"/>
                      <a:pt x="4911" y="5296"/>
                    </a:cubicBezTo>
                    <a:cubicBezTo>
                      <a:pt x="4911" y="5465"/>
                      <a:pt x="4889" y="5622"/>
                      <a:pt x="4857" y="5774"/>
                    </a:cubicBezTo>
                    <a:lnTo>
                      <a:pt x="5181" y="5774"/>
                    </a:lnTo>
                    <a:cubicBezTo>
                      <a:pt x="5238" y="5774"/>
                      <a:pt x="5288" y="5740"/>
                      <a:pt x="5309" y="5688"/>
                    </a:cubicBezTo>
                    <a:close/>
                    <a:moveTo>
                      <a:pt x="5606" y="2444"/>
                    </a:moveTo>
                    <a:cubicBezTo>
                      <a:pt x="5580" y="2481"/>
                      <a:pt x="5574" y="2527"/>
                      <a:pt x="5589" y="2569"/>
                    </a:cubicBezTo>
                    <a:cubicBezTo>
                      <a:pt x="5729" y="2964"/>
                      <a:pt x="5812" y="3386"/>
                      <a:pt x="5836" y="3824"/>
                    </a:cubicBezTo>
                    <a:cubicBezTo>
                      <a:pt x="5840" y="3898"/>
                      <a:pt x="5900" y="3955"/>
                      <a:pt x="5973" y="3955"/>
                    </a:cubicBezTo>
                    <a:lnTo>
                      <a:pt x="7525" y="3955"/>
                    </a:lnTo>
                    <a:cubicBezTo>
                      <a:pt x="7563" y="3955"/>
                      <a:pt x="7599" y="3939"/>
                      <a:pt x="7625" y="3911"/>
                    </a:cubicBezTo>
                    <a:cubicBezTo>
                      <a:pt x="7651" y="3883"/>
                      <a:pt x="7664" y="3846"/>
                      <a:pt x="7662" y="3808"/>
                    </a:cubicBezTo>
                    <a:cubicBezTo>
                      <a:pt x="7630" y="3339"/>
                      <a:pt x="7521" y="2888"/>
                      <a:pt x="7338" y="2468"/>
                    </a:cubicBezTo>
                    <a:cubicBezTo>
                      <a:pt x="7316" y="2418"/>
                      <a:pt x="7266" y="2386"/>
                      <a:pt x="7212" y="2386"/>
                    </a:cubicBezTo>
                    <a:lnTo>
                      <a:pt x="5718" y="2386"/>
                    </a:lnTo>
                    <a:cubicBezTo>
                      <a:pt x="5674" y="2386"/>
                      <a:pt x="5632" y="2408"/>
                      <a:pt x="5606" y="2444"/>
                    </a:cubicBezTo>
                    <a:close/>
                    <a:moveTo>
                      <a:pt x="6930" y="6025"/>
                    </a:moveTo>
                    <a:lnTo>
                      <a:pt x="5491" y="6025"/>
                    </a:lnTo>
                    <a:cubicBezTo>
                      <a:pt x="5439" y="6025"/>
                      <a:pt x="5392" y="6054"/>
                      <a:pt x="5368" y="6100"/>
                    </a:cubicBezTo>
                    <a:cubicBezTo>
                      <a:pt x="4966" y="6890"/>
                      <a:pt x="4335" y="7502"/>
                      <a:pt x="3594" y="7824"/>
                    </a:cubicBezTo>
                    <a:cubicBezTo>
                      <a:pt x="3544" y="7846"/>
                      <a:pt x="3511" y="7895"/>
                      <a:pt x="3511" y="7950"/>
                    </a:cubicBezTo>
                    <a:lnTo>
                      <a:pt x="3511" y="7969"/>
                    </a:lnTo>
                    <a:cubicBezTo>
                      <a:pt x="3511" y="8046"/>
                      <a:pt x="3573" y="8107"/>
                      <a:pt x="3649" y="8107"/>
                    </a:cubicBezTo>
                    <a:cubicBezTo>
                      <a:pt x="5031" y="8107"/>
                      <a:pt x="6301" y="7407"/>
                      <a:pt x="7046" y="6236"/>
                    </a:cubicBezTo>
                    <a:cubicBezTo>
                      <a:pt x="7073" y="6194"/>
                      <a:pt x="7075" y="6140"/>
                      <a:pt x="7051" y="6096"/>
                    </a:cubicBezTo>
                    <a:cubicBezTo>
                      <a:pt x="7026" y="6052"/>
                      <a:pt x="6980" y="6025"/>
                      <a:pt x="6930" y="6025"/>
                    </a:cubicBezTo>
                    <a:close/>
                    <a:moveTo>
                      <a:pt x="7525" y="4206"/>
                    </a:moveTo>
                    <a:lnTo>
                      <a:pt x="5974" y="4206"/>
                    </a:lnTo>
                    <a:cubicBezTo>
                      <a:pt x="5901" y="4206"/>
                      <a:pt x="5840" y="4263"/>
                      <a:pt x="5836" y="4335"/>
                    </a:cubicBezTo>
                    <a:cubicBezTo>
                      <a:pt x="5812" y="4774"/>
                      <a:pt x="5729" y="5196"/>
                      <a:pt x="5589" y="5591"/>
                    </a:cubicBezTo>
                    <a:cubicBezTo>
                      <a:pt x="5574" y="5632"/>
                      <a:pt x="5580" y="5679"/>
                      <a:pt x="5606" y="5716"/>
                    </a:cubicBezTo>
                    <a:cubicBezTo>
                      <a:pt x="5632" y="5752"/>
                      <a:pt x="5674" y="5774"/>
                      <a:pt x="5718" y="5774"/>
                    </a:cubicBezTo>
                    <a:lnTo>
                      <a:pt x="7212" y="5774"/>
                    </a:lnTo>
                    <a:cubicBezTo>
                      <a:pt x="7266" y="5774"/>
                      <a:pt x="7316" y="5742"/>
                      <a:pt x="7338" y="5692"/>
                    </a:cubicBezTo>
                    <a:cubicBezTo>
                      <a:pt x="7522" y="5273"/>
                      <a:pt x="7630" y="4822"/>
                      <a:pt x="7662" y="4352"/>
                    </a:cubicBezTo>
                    <a:cubicBezTo>
                      <a:pt x="7665" y="4314"/>
                      <a:pt x="7651" y="4277"/>
                      <a:pt x="7625" y="4249"/>
                    </a:cubicBezTo>
                    <a:cubicBezTo>
                      <a:pt x="7599" y="4221"/>
                      <a:pt x="7563" y="4206"/>
                      <a:pt x="7525" y="4206"/>
                    </a:cubicBezTo>
                    <a:close/>
                    <a:moveTo>
                      <a:pt x="3594" y="336"/>
                    </a:moveTo>
                    <a:cubicBezTo>
                      <a:pt x="4335" y="658"/>
                      <a:pt x="4966" y="1270"/>
                      <a:pt x="5368" y="2061"/>
                    </a:cubicBezTo>
                    <a:cubicBezTo>
                      <a:pt x="5392" y="2107"/>
                      <a:pt x="5439" y="2136"/>
                      <a:pt x="5491" y="2136"/>
                    </a:cubicBezTo>
                    <a:lnTo>
                      <a:pt x="6930" y="2136"/>
                    </a:lnTo>
                    <a:cubicBezTo>
                      <a:pt x="6980" y="2136"/>
                      <a:pt x="7026" y="2108"/>
                      <a:pt x="7051" y="2064"/>
                    </a:cubicBezTo>
                    <a:cubicBezTo>
                      <a:pt x="7075" y="2020"/>
                      <a:pt x="7073" y="1967"/>
                      <a:pt x="7046" y="1924"/>
                    </a:cubicBezTo>
                    <a:cubicBezTo>
                      <a:pt x="6301" y="752"/>
                      <a:pt x="5031" y="53"/>
                      <a:pt x="3648" y="53"/>
                    </a:cubicBezTo>
                    <a:cubicBezTo>
                      <a:pt x="3572" y="53"/>
                      <a:pt x="3511" y="134"/>
                      <a:pt x="3511" y="210"/>
                    </a:cubicBezTo>
                    <a:cubicBezTo>
                      <a:pt x="3511" y="265"/>
                      <a:pt x="3543" y="314"/>
                      <a:pt x="3594" y="336"/>
                    </a:cubicBezTo>
                    <a:close/>
                    <a:moveTo>
                      <a:pt x="4320" y="1361"/>
                    </a:moveTo>
                    <a:cubicBezTo>
                      <a:pt x="4499" y="1464"/>
                      <a:pt x="4696" y="1698"/>
                      <a:pt x="4696" y="2036"/>
                    </a:cubicBezTo>
                    <a:cubicBezTo>
                      <a:pt x="4696" y="2070"/>
                      <a:pt x="4690" y="2103"/>
                      <a:pt x="4686" y="2136"/>
                    </a:cubicBezTo>
                    <a:lnTo>
                      <a:pt x="4920" y="2136"/>
                    </a:lnTo>
                    <a:cubicBezTo>
                      <a:pt x="4969" y="2136"/>
                      <a:pt x="5015" y="2109"/>
                      <a:pt x="5039" y="2066"/>
                    </a:cubicBezTo>
                    <a:cubicBezTo>
                      <a:pt x="5064" y="2023"/>
                      <a:pt x="5063" y="1970"/>
                      <a:pt x="5038" y="1928"/>
                    </a:cubicBezTo>
                    <a:cubicBezTo>
                      <a:pt x="4702" y="1367"/>
                      <a:pt x="4244" y="923"/>
                      <a:pt x="3713" y="642"/>
                    </a:cubicBezTo>
                    <a:cubicBezTo>
                      <a:pt x="3670" y="620"/>
                      <a:pt x="3619" y="622"/>
                      <a:pt x="3577" y="646"/>
                    </a:cubicBezTo>
                    <a:cubicBezTo>
                      <a:pt x="3536" y="671"/>
                      <a:pt x="3511" y="716"/>
                      <a:pt x="3511" y="764"/>
                    </a:cubicBezTo>
                    <a:lnTo>
                      <a:pt x="3511" y="987"/>
                    </a:lnTo>
                    <a:cubicBezTo>
                      <a:pt x="3800" y="1079"/>
                      <a:pt x="4072" y="1202"/>
                      <a:pt x="4320" y="1361"/>
                    </a:cubicBezTo>
                    <a:close/>
                    <a:moveTo>
                      <a:pt x="2820" y="3484"/>
                    </a:moveTo>
                    <a:cubicBezTo>
                      <a:pt x="1775" y="3217"/>
                      <a:pt x="1517" y="3088"/>
                      <a:pt x="1517" y="2691"/>
                    </a:cubicBezTo>
                    <a:lnTo>
                      <a:pt x="1517" y="2673"/>
                    </a:lnTo>
                    <a:cubicBezTo>
                      <a:pt x="1517" y="2380"/>
                      <a:pt x="1784" y="2147"/>
                      <a:pt x="2294" y="2147"/>
                    </a:cubicBezTo>
                    <a:cubicBezTo>
                      <a:pt x="2708" y="2147"/>
                      <a:pt x="3122" y="2294"/>
                      <a:pt x="3562" y="2553"/>
                    </a:cubicBezTo>
                    <a:cubicBezTo>
                      <a:pt x="3665" y="2613"/>
                      <a:pt x="3769" y="2648"/>
                      <a:pt x="3899" y="2648"/>
                    </a:cubicBezTo>
                    <a:cubicBezTo>
                      <a:pt x="4244" y="2648"/>
                      <a:pt x="4520" y="2380"/>
                      <a:pt x="4520" y="2035"/>
                    </a:cubicBezTo>
                    <a:cubicBezTo>
                      <a:pt x="4520" y="1777"/>
                      <a:pt x="4373" y="1594"/>
                      <a:pt x="4226" y="1509"/>
                    </a:cubicBezTo>
                    <a:cubicBezTo>
                      <a:pt x="3846" y="1267"/>
                      <a:pt x="3415" y="1107"/>
                      <a:pt x="2941" y="1029"/>
                    </a:cubicBezTo>
                    <a:lnTo>
                      <a:pt x="2941" y="575"/>
                    </a:lnTo>
                    <a:cubicBezTo>
                      <a:pt x="2941" y="257"/>
                      <a:pt x="2685" y="0"/>
                      <a:pt x="2367" y="0"/>
                    </a:cubicBezTo>
                    <a:cubicBezTo>
                      <a:pt x="2049" y="0"/>
                      <a:pt x="1792" y="257"/>
                      <a:pt x="1792" y="575"/>
                    </a:cubicBezTo>
                    <a:lnTo>
                      <a:pt x="1792" y="1025"/>
                    </a:lnTo>
                    <a:cubicBezTo>
                      <a:pt x="840" y="1201"/>
                      <a:pt x="198" y="1860"/>
                      <a:pt x="198" y="2794"/>
                    </a:cubicBezTo>
                    <a:lnTo>
                      <a:pt x="198" y="2812"/>
                    </a:lnTo>
                    <a:cubicBezTo>
                      <a:pt x="198" y="4011"/>
                      <a:pt x="983" y="4348"/>
                      <a:pt x="2199" y="4658"/>
                    </a:cubicBezTo>
                    <a:cubicBezTo>
                      <a:pt x="3208" y="4918"/>
                      <a:pt x="3415" y="5090"/>
                      <a:pt x="3415" y="5426"/>
                    </a:cubicBezTo>
                    <a:lnTo>
                      <a:pt x="3415" y="5443"/>
                    </a:lnTo>
                    <a:cubicBezTo>
                      <a:pt x="3415" y="5797"/>
                      <a:pt x="3087" y="6012"/>
                      <a:pt x="2544" y="6012"/>
                    </a:cubicBezTo>
                    <a:cubicBezTo>
                      <a:pt x="1957" y="6012"/>
                      <a:pt x="1457" y="5805"/>
                      <a:pt x="999" y="5469"/>
                    </a:cubicBezTo>
                    <a:cubicBezTo>
                      <a:pt x="913" y="5409"/>
                      <a:pt x="793" y="5349"/>
                      <a:pt x="621" y="5349"/>
                    </a:cubicBezTo>
                    <a:cubicBezTo>
                      <a:pt x="275" y="5349"/>
                      <a:pt x="0" y="5616"/>
                      <a:pt x="0" y="5961"/>
                    </a:cubicBezTo>
                    <a:cubicBezTo>
                      <a:pt x="0" y="6168"/>
                      <a:pt x="103" y="6358"/>
                      <a:pt x="250" y="6461"/>
                    </a:cubicBezTo>
                    <a:cubicBezTo>
                      <a:pt x="717" y="6796"/>
                      <a:pt x="1247" y="7008"/>
                      <a:pt x="1792" y="7111"/>
                    </a:cubicBezTo>
                    <a:lnTo>
                      <a:pt x="1792" y="7586"/>
                    </a:lnTo>
                    <a:cubicBezTo>
                      <a:pt x="1792" y="7903"/>
                      <a:pt x="2049" y="8160"/>
                      <a:pt x="2367" y="8160"/>
                    </a:cubicBezTo>
                    <a:cubicBezTo>
                      <a:pt x="2684" y="8160"/>
                      <a:pt x="2941" y="7903"/>
                      <a:pt x="2941" y="7586"/>
                    </a:cubicBezTo>
                    <a:lnTo>
                      <a:pt x="2941" y="7158"/>
                    </a:lnTo>
                    <a:cubicBezTo>
                      <a:pt x="4013" y="7025"/>
                      <a:pt x="4735" y="6378"/>
                      <a:pt x="4735" y="5314"/>
                    </a:cubicBezTo>
                    <a:lnTo>
                      <a:pt x="4735" y="5296"/>
                    </a:lnTo>
                    <a:cubicBezTo>
                      <a:pt x="4735" y="4244"/>
                      <a:pt x="4044" y="3804"/>
                      <a:pt x="2820" y="3484"/>
                    </a:cubicBezTo>
                    <a:close/>
                  </a:path>
                </a:pathLst>
              </a:custGeom>
              <a:solidFill>
                <a:srgbClr val="8AC9F2"/>
              </a:solidFill>
              <a:ln>
                <a:noFill/>
              </a:ln>
              <a:effectLst>
                <a:outerShdw blurRad="50800" dist="38100" dir="2700000" algn="tl" rotWithShape="0">
                  <a:prstClr val="black">
                    <a:alpha val="40000"/>
                  </a:prstClr>
                </a:outerShdw>
              </a:effectLst>
            </p:spPr>
            <p:txBody>
              <a:bodyPr/>
              <a:lstStyle/>
              <a:p>
                <a:endParaRPr lang="zh-CN" altLang="en-US">
                  <a:cs typeface="+mn-ea"/>
                  <a:sym typeface="+mn-lt"/>
                </a:endParaRPr>
              </a:p>
            </p:txBody>
          </p:sp>
        </p:grpSp>
      </p:grpSp>
      <p:grpSp>
        <p:nvGrpSpPr>
          <p:cNvPr id="28" name="组合 27">
            <a:extLst>
              <a:ext uri="{FF2B5EF4-FFF2-40B4-BE49-F238E27FC236}">
                <a16:creationId xmlns:a16="http://schemas.microsoft.com/office/drawing/2014/main" id="{2F4D8DB5-67DB-4C20-9BE8-717940D4175F}"/>
              </a:ext>
            </a:extLst>
          </p:cNvPr>
          <p:cNvGrpSpPr/>
          <p:nvPr/>
        </p:nvGrpSpPr>
        <p:grpSpPr>
          <a:xfrm>
            <a:off x="8281373" y="1669338"/>
            <a:ext cx="2507620" cy="3814964"/>
            <a:chOff x="1393399" y="1669338"/>
            <a:chExt cx="2507620" cy="3814964"/>
          </a:xfrm>
        </p:grpSpPr>
        <p:sp>
          <p:nvSpPr>
            <p:cNvPr id="29" name="矩形: 圆角 28">
              <a:extLst>
                <a:ext uri="{FF2B5EF4-FFF2-40B4-BE49-F238E27FC236}">
                  <a16:creationId xmlns:a16="http://schemas.microsoft.com/office/drawing/2014/main" id="{63F56FDA-5751-4392-849A-D2AE8F4CA9E6}"/>
                </a:ext>
              </a:extLst>
            </p:cNvPr>
            <p:cNvSpPr/>
            <p:nvPr/>
          </p:nvSpPr>
          <p:spPr>
            <a:xfrm>
              <a:off x="1393399" y="2274694"/>
              <a:ext cx="2507620" cy="3209608"/>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0" name="组合 29">
              <a:extLst>
                <a:ext uri="{FF2B5EF4-FFF2-40B4-BE49-F238E27FC236}">
                  <a16:creationId xmlns:a16="http://schemas.microsoft.com/office/drawing/2014/main" id="{AC2F71EC-25F1-47DF-8541-25FC7BA5F03A}"/>
                </a:ext>
              </a:extLst>
            </p:cNvPr>
            <p:cNvGrpSpPr/>
            <p:nvPr/>
          </p:nvGrpSpPr>
          <p:grpSpPr>
            <a:xfrm>
              <a:off x="1626220" y="2819599"/>
              <a:ext cx="2222032" cy="1686294"/>
              <a:chOff x="1227562" y="3483738"/>
              <a:chExt cx="2222032" cy="1686294"/>
            </a:xfrm>
          </p:grpSpPr>
          <p:sp>
            <p:nvSpPr>
              <p:cNvPr id="34" name="矩形 33">
                <a:extLst>
                  <a:ext uri="{FF2B5EF4-FFF2-40B4-BE49-F238E27FC236}">
                    <a16:creationId xmlns:a16="http://schemas.microsoft.com/office/drawing/2014/main" id="{1C539F16-4B80-41F8-AD57-908EFF459CD0}"/>
                  </a:ext>
                </a:extLst>
              </p:cNvPr>
              <p:cNvSpPr/>
              <p:nvPr/>
            </p:nvSpPr>
            <p:spPr>
              <a:xfrm>
                <a:off x="1227562" y="4215925"/>
                <a:ext cx="1986265" cy="954107"/>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cs typeface="+mn-ea"/>
                    <a:sym typeface="+mn-lt"/>
                  </a:rPr>
                  <a:t>Harnessing the power of search engines for information retrieval.</a:t>
                </a:r>
                <a:endParaRPr lang="zh-CN" altLang="en-US" sz="1400" b="1" dirty="0">
                  <a:solidFill>
                    <a:srgbClr val="8AC9F2"/>
                  </a:solidFill>
                  <a:cs typeface="+mn-ea"/>
                  <a:sym typeface="+mn-lt"/>
                </a:endParaRPr>
              </a:p>
            </p:txBody>
          </p:sp>
          <p:sp>
            <p:nvSpPr>
              <p:cNvPr id="35" name="文本框 34">
                <a:extLst>
                  <a:ext uri="{FF2B5EF4-FFF2-40B4-BE49-F238E27FC236}">
                    <a16:creationId xmlns:a16="http://schemas.microsoft.com/office/drawing/2014/main" id="{4FFC9DF6-63A8-4D90-B0E6-D08276556FBF}"/>
                  </a:ext>
                </a:extLst>
              </p:cNvPr>
              <p:cNvSpPr txBox="1"/>
              <p:nvPr/>
            </p:nvSpPr>
            <p:spPr>
              <a:xfrm>
                <a:off x="1315942" y="3483738"/>
                <a:ext cx="2133652" cy="400110"/>
              </a:xfrm>
              <a:prstGeom prst="rect">
                <a:avLst/>
              </a:prstGeom>
              <a:noFill/>
            </p:spPr>
            <p:txBody>
              <a:bodyPr wrap="square" rtlCol="0">
                <a:spAutoFit/>
              </a:bodyPr>
              <a:lstStyle/>
              <a:p>
                <a:r>
                  <a:rPr lang="en-US" altLang="zh-CN" sz="2000" b="1" dirty="0">
                    <a:solidFill>
                      <a:srgbClr val="8AC9F2"/>
                    </a:solidFill>
                    <a:effectLst>
                      <a:outerShdw blurRad="38100" dist="38100" dir="2700000" algn="tl">
                        <a:srgbClr val="000000">
                          <a:alpha val="43137"/>
                        </a:srgbClr>
                      </a:outerShdw>
                    </a:effectLst>
                    <a:cs typeface="+mn-ea"/>
                    <a:sym typeface="+mn-lt"/>
                  </a:rPr>
                  <a:t>Search the Web</a:t>
                </a:r>
                <a:endParaRPr lang="zh-CN" altLang="en-US" sz="2000" b="1" dirty="0">
                  <a:solidFill>
                    <a:srgbClr val="8AC9F2"/>
                  </a:solidFill>
                  <a:effectLst>
                    <a:outerShdw blurRad="38100" dist="38100" dir="2700000" algn="tl">
                      <a:srgbClr val="000000">
                        <a:alpha val="43137"/>
                      </a:srgbClr>
                    </a:outerShdw>
                  </a:effectLst>
                  <a:cs typeface="+mn-ea"/>
                  <a:sym typeface="+mn-lt"/>
                </a:endParaRPr>
              </a:p>
            </p:txBody>
          </p:sp>
        </p:grpSp>
        <p:grpSp>
          <p:nvGrpSpPr>
            <p:cNvPr id="31" name="组合 30">
              <a:extLst>
                <a:ext uri="{FF2B5EF4-FFF2-40B4-BE49-F238E27FC236}">
                  <a16:creationId xmlns:a16="http://schemas.microsoft.com/office/drawing/2014/main" id="{D9D76D31-965D-4D2D-9853-D8310C4553A0}"/>
                </a:ext>
              </a:extLst>
            </p:cNvPr>
            <p:cNvGrpSpPr/>
            <p:nvPr/>
          </p:nvGrpSpPr>
          <p:grpSpPr>
            <a:xfrm>
              <a:off x="2079347" y="1669338"/>
              <a:ext cx="1210651" cy="1139746"/>
              <a:chOff x="4343303" y="1487107"/>
              <a:chExt cx="1210651" cy="1139746"/>
            </a:xfrm>
          </p:grpSpPr>
          <p:sp>
            <p:nvSpPr>
              <p:cNvPr id="32" name="任意多边形: 形状 31">
                <a:extLst>
                  <a:ext uri="{FF2B5EF4-FFF2-40B4-BE49-F238E27FC236}">
                    <a16:creationId xmlns:a16="http://schemas.microsoft.com/office/drawing/2014/main" id="{A0C6BB7E-F096-4567-B904-1500440A63B2}"/>
                  </a:ext>
                </a:extLst>
              </p:cNvPr>
              <p:cNvSpPr/>
              <p:nvPr/>
            </p:nvSpPr>
            <p:spPr>
              <a:xfrm>
                <a:off x="4343303" y="1487107"/>
                <a:ext cx="1210651" cy="1139746"/>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solidFill>
                <a:srgbClr val="8AC9F2"/>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33" name="world-grid-with-dollar-sign_64816">
                <a:extLst>
                  <a:ext uri="{FF2B5EF4-FFF2-40B4-BE49-F238E27FC236}">
                    <a16:creationId xmlns:a16="http://schemas.microsoft.com/office/drawing/2014/main" id="{E975B290-A590-4163-9ABE-0A09A5710F7B}"/>
                  </a:ext>
                </a:extLst>
              </p:cNvPr>
              <p:cNvSpPr>
                <a:spLocks noChangeAspect="1"/>
              </p:cNvSpPr>
              <p:nvPr/>
            </p:nvSpPr>
            <p:spPr bwMode="auto">
              <a:xfrm>
                <a:off x="4595997" y="1720308"/>
                <a:ext cx="752154" cy="799589"/>
              </a:xfrm>
              <a:custGeom>
                <a:avLst/>
                <a:gdLst>
                  <a:gd name="T0" fmla="*/ 5573 w 7665"/>
                  <a:gd name="T1" fmla="*/ 3911 h 8160"/>
                  <a:gd name="T2" fmla="*/ 4313 w 7665"/>
                  <a:gd name="T3" fmla="*/ 3955 h 8160"/>
                  <a:gd name="T4" fmla="*/ 3511 w 7665"/>
                  <a:gd name="T5" fmla="*/ 2721 h 8160"/>
                  <a:gd name="T6" fmla="*/ 4612 w 7665"/>
                  <a:gd name="T7" fmla="*/ 2386 h 8160"/>
                  <a:gd name="T8" fmla="*/ 5309 w 7665"/>
                  <a:gd name="T9" fmla="*/ 2472 h 8160"/>
                  <a:gd name="T10" fmla="*/ 3648 w 7665"/>
                  <a:gd name="T11" fmla="*/ 7533 h 8160"/>
                  <a:gd name="T12" fmla="*/ 5037 w 7665"/>
                  <a:gd name="T13" fmla="*/ 6233 h 8160"/>
                  <a:gd name="T14" fmla="*/ 4919 w 7665"/>
                  <a:gd name="T15" fmla="*/ 6025 h 8160"/>
                  <a:gd name="T16" fmla="*/ 3511 w 7665"/>
                  <a:gd name="T17" fmla="*/ 7213 h 8160"/>
                  <a:gd name="T18" fmla="*/ 3577 w 7665"/>
                  <a:gd name="T19" fmla="*/ 7514 h 8160"/>
                  <a:gd name="T20" fmla="*/ 5309 w 7665"/>
                  <a:gd name="T21" fmla="*/ 5688 h 8160"/>
                  <a:gd name="T22" fmla="*/ 5573 w 7665"/>
                  <a:gd name="T23" fmla="*/ 4249 h 8160"/>
                  <a:gd name="T24" fmla="*/ 4561 w 7665"/>
                  <a:gd name="T25" fmla="*/ 4206 h 8160"/>
                  <a:gd name="T26" fmla="*/ 4857 w 7665"/>
                  <a:gd name="T27" fmla="*/ 5774 h 8160"/>
                  <a:gd name="T28" fmla="*/ 5309 w 7665"/>
                  <a:gd name="T29" fmla="*/ 5688 h 8160"/>
                  <a:gd name="T30" fmla="*/ 5589 w 7665"/>
                  <a:gd name="T31" fmla="*/ 2569 h 8160"/>
                  <a:gd name="T32" fmla="*/ 5973 w 7665"/>
                  <a:gd name="T33" fmla="*/ 3955 h 8160"/>
                  <a:gd name="T34" fmla="*/ 7625 w 7665"/>
                  <a:gd name="T35" fmla="*/ 3911 h 8160"/>
                  <a:gd name="T36" fmla="*/ 7338 w 7665"/>
                  <a:gd name="T37" fmla="*/ 2468 h 8160"/>
                  <a:gd name="T38" fmla="*/ 5718 w 7665"/>
                  <a:gd name="T39" fmla="*/ 2386 h 8160"/>
                  <a:gd name="T40" fmla="*/ 6930 w 7665"/>
                  <a:gd name="T41" fmla="*/ 6025 h 8160"/>
                  <a:gd name="T42" fmla="*/ 5368 w 7665"/>
                  <a:gd name="T43" fmla="*/ 6100 h 8160"/>
                  <a:gd name="T44" fmla="*/ 3511 w 7665"/>
                  <a:gd name="T45" fmla="*/ 7950 h 8160"/>
                  <a:gd name="T46" fmla="*/ 3649 w 7665"/>
                  <a:gd name="T47" fmla="*/ 8107 h 8160"/>
                  <a:gd name="T48" fmla="*/ 7051 w 7665"/>
                  <a:gd name="T49" fmla="*/ 6096 h 8160"/>
                  <a:gd name="T50" fmla="*/ 7525 w 7665"/>
                  <a:gd name="T51" fmla="*/ 4206 h 8160"/>
                  <a:gd name="T52" fmla="*/ 5836 w 7665"/>
                  <a:gd name="T53" fmla="*/ 4335 h 8160"/>
                  <a:gd name="T54" fmla="*/ 5606 w 7665"/>
                  <a:gd name="T55" fmla="*/ 5716 h 8160"/>
                  <a:gd name="T56" fmla="*/ 7212 w 7665"/>
                  <a:gd name="T57" fmla="*/ 5774 h 8160"/>
                  <a:gd name="T58" fmla="*/ 7662 w 7665"/>
                  <a:gd name="T59" fmla="*/ 4352 h 8160"/>
                  <a:gd name="T60" fmla="*/ 7525 w 7665"/>
                  <a:gd name="T61" fmla="*/ 4206 h 8160"/>
                  <a:gd name="T62" fmla="*/ 5368 w 7665"/>
                  <a:gd name="T63" fmla="*/ 2061 h 8160"/>
                  <a:gd name="T64" fmla="*/ 6930 w 7665"/>
                  <a:gd name="T65" fmla="*/ 2136 h 8160"/>
                  <a:gd name="T66" fmla="*/ 7046 w 7665"/>
                  <a:gd name="T67" fmla="*/ 1924 h 8160"/>
                  <a:gd name="T68" fmla="*/ 3511 w 7665"/>
                  <a:gd name="T69" fmla="*/ 210 h 8160"/>
                  <a:gd name="T70" fmla="*/ 4320 w 7665"/>
                  <a:gd name="T71" fmla="*/ 1361 h 8160"/>
                  <a:gd name="T72" fmla="*/ 4686 w 7665"/>
                  <a:gd name="T73" fmla="*/ 2136 h 8160"/>
                  <a:gd name="T74" fmla="*/ 5039 w 7665"/>
                  <a:gd name="T75" fmla="*/ 2066 h 8160"/>
                  <a:gd name="T76" fmla="*/ 3713 w 7665"/>
                  <a:gd name="T77" fmla="*/ 642 h 8160"/>
                  <a:gd name="T78" fmla="*/ 3511 w 7665"/>
                  <a:gd name="T79" fmla="*/ 764 h 8160"/>
                  <a:gd name="T80" fmla="*/ 4320 w 7665"/>
                  <a:gd name="T81" fmla="*/ 1361 h 8160"/>
                  <a:gd name="T82" fmla="*/ 1517 w 7665"/>
                  <a:gd name="T83" fmla="*/ 2691 h 8160"/>
                  <a:gd name="T84" fmla="*/ 2294 w 7665"/>
                  <a:gd name="T85" fmla="*/ 2147 h 8160"/>
                  <a:gd name="T86" fmla="*/ 3899 w 7665"/>
                  <a:gd name="T87" fmla="*/ 2648 h 8160"/>
                  <a:gd name="T88" fmla="*/ 4226 w 7665"/>
                  <a:gd name="T89" fmla="*/ 1509 h 8160"/>
                  <a:gd name="T90" fmla="*/ 2941 w 7665"/>
                  <a:gd name="T91" fmla="*/ 575 h 8160"/>
                  <a:gd name="T92" fmla="*/ 1792 w 7665"/>
                  <a:gd name="T93" fmla="*/ 575 h 8160"/>
                  <a:gd name="T94" fmla="*/ 198 w 7665"/>
                  <a:gd name="T95" fmla="*/ 2794 h 8160"/>
                  <a:gd name="T96" fmla="*/ 2199 w 7665"/>
                  <a:gd name="T97" fmla="*/ 4658 h 8160"/>
                  <a:gd name="T98" fmla="*/ 3415 w 7665"/>
                  <a:gd name="T99" fmla="*/ 5443 h 8160"/>
                  <a:gd name="T100" fmla="*/ 999 w 7665"/>
                  <a:gd name="T101" fmla="*/ 5469 h 8160"/>
                  <a:gd name="T102" fmla="*/ 0 w 7665"/>
                  <a:gd name="T103" fmla="*/ 5961 h 8160"/>
                  <a:gd name="T104" fmla="*/ 1792 w 7665"/>
                  <a:gd name="T105" fmla="*/ 7111 h 8160"/>
                  <a:gd name="T106" fmla="*/ 2367 w 7665"/>
                  <a:gd name="T107" fmla="*/ 8160 h 8160"/>
                  <a:gd name="T108" fmla="*/ 2941 w 7665"/>
                  <a:gd name="T109" fmla="*/ 7158 h 8160"/>
                  <a:gd name="T110" fmla="*/ 4735 w 7665"/>
                  <a:gd name="T111" fmla="*/ 5296 h 8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665" h="8160">
                    <a:moveTo>
                      <a:pt x="5610" y="3809"/>
                    </a:moveTo>
                    <a:cubicBezTo>
                      <a:pt x="5613" y="3847"/>
                      <a:pt x="5599" y="3884"/>
                      <a:pt x="5573" y="3911"/>
                    </a:cubicBezTo>
                    <a:cubicBezTo>
                      <a:pt x="5547" y="3939"/>
                      <a:pt x="5511" y="3955"/>
                      <a:pt x="5473" y="3955"/>
                    </a:cubicBezTo>
                    <a:lnTo>
                      <a:pt x="4313" y="3955"/>
                    </a:lnTo>
                    <a:cubicBezTo>
                      <a:pt x="4087" y="3768"/>
                      <a:pt x="3811" y="3628"/>
                      <a:pt x="3511" y="3515"/>
                    </a:cubicBezTo>
                    <a:lnTo>
                      <a:pt x="3511" y="2721"/>
                    </a:lnTo>
                    <a:cubicBezTo>
                      <a:pt x="3637" y="2788"/>
                      <a:pt x="3761" y="2824"/>
                      <a:pt x="3899" y="2824"/>
                    </a:cubicBezTo>
                    <a:cubicBezTo>
                      <a:pt x="4217" y="2824"/>
                      <a:pt x="4484" y="2647"/>
                      <a:pt x="4612" y="2386"/>
                    </a:cubicBezTo>
                    <a:lnTo>
                      <a:pt x="5182" y="2386"/>
                    </a:lnTo>
                    <a:cubicBezTo>
                      <a:pt x="5238" y="2386"/>
                      <a:pt x="5288" y="2420"/>
                      <a:pt x="5309" y="2472"/>
                    </a:cubicBezTo>
                    <a:cubicBezTo>
                      <a:pt x="5480" y="2893"/>
                      <a:pt x="5582" y="3343"/>
                      <a:pt x="5610" y="3809"/>
                    </a:cubicBezTo>
                    <a:close/>
                    <a:moveTo>
                      <a:pt x="3648" y="7533"/>
                    </a:moveTo>
                    <a:cubicBezTo>
                      <a:pt x="3670" y="7533"/>
                      <a:pt x="3693" y="7528"/>
                      <a:pt x="3713" y="7518"/>
                    </a:cubicBezTo>
                    <a:cubicBezTo>
                      <a:pt x="4244" y="7237"/>
                      <a:pt x="4702" y="6793"/>
                      <a:pt x="5037" y="6233"/>
                    </a:cubicBezTo>
                    <a:cubicBezTo>
                      <a:pt x="5063" y="6190"/>
                      <a:pt x="5063" y="6137"/>
                      <a:pt x="5039" y="6094"/>
                    </a:cubicBezTo>
                    <a:cubicBezTo>
                      <a:pt x="5015" y="6051"/>
                      <a:pt x="4969" y="6025"/>
                      <a:pt x="4919" y="6025"/>
                    </a:cubicBezTo>
                    <a:lnTo>
                      <a:pt x="4793" y="6025"/>
                    </a:lnTo>
                    <a:cubicBezTo>
                      <a:pt x="4595" y="6595"/>
                      <a:pt x="4150" y="7008"/>
                      <a:pt x="3511" y="7213"/>
                    </a:cubicBezTo>
                    <a:lnTo>
                      <a:pt x="3511" y="7396"/>
                    </a:lnTo>
                    <a:cubicBezTo>
                      <a:pt x="3511" y="7444"/>
                      <a:pt x="3536" y="7489"/>
                      <a:pt x="3577" y="7514"/>
                    </a:cubicBezTo>
                    <a:cubicBezTo>
                      <a:pt x="3599" y="7527"/>
                      <a:pt x="3624" y="7533"/>
                      <a:pt x="3648" y="7533"/>
                    </a:cubicBezTo>
                    <a:close/>
                    <a:moveTo>
                      <a:pt x="5309" y="5688"/>
                    </a:moveTo>
                    <a:cubicBezTo>
                      <a:pt x="5480" y="5267"/>
                      <a:pt x="5582" y="4817"/>
                      <a:pt x="5610" y="4351"/>
                    </a:cubicBezTo>
                    <a:cubicBezTo>
                      <a:pt x="5613" y="4314"/>
                      <a:pt x="5599" y="4277"/>
                      <a:pt x="5573" y="4249"/>
                    </a:cubicBezTo>
                    <a:cubicBezTo>
                      <a:pt x="5547" y="4221"/>
                      <a:pt x="5511" y="4206"/>
                      <a:pt x="5473" y="4206"/>
                    </a:cubicBezTo>
                    <a:lnTo>
                      <a:pt x="4561" y="4206"/>
                    </a:lnTo>
                    <a:cubicBezTo>
                      <a:pt x="4779" y="4480"/>
                      <a:pt x="4911" y="4831"/>
                      <a:pt x="4911" y="5296"/>
                    </a:cubicBezTo>
                    <a:cubicBezTo>
                      <a:pt x="4911" y="5465"/>
                      <a:pt x="4889" y="5622"/>
                      <a:pt x="4857" y="5774"/>
                    </a:cubicBezTo>
                    <a:lnTo>
                      <a:pt x="5181" y="5774"/>
                    </a:lnTo>
                    <a:cubicBezTo>
                      <a:pt x="5238" y="5774"/>
                      <a:pt x="5288" y="5740"/>
                      <a:pt x="5309" y="5688"/>
                    </a:cubicBezTo>
                    <a:close/>
                    <a:moveTo>
                      <a:pt x="5606" y="2444"/>
                    </a:moveTo>
                    <a:cubicBezTo>
                      <a:pt x="5580" y="2481"/>
                      <a:pt x="5574" y="2527"/>
                      <a:pt x="5589" y="2569"/>
                    </a:cubicBezTo>
                    <a:cubicBezTo>
                      <a:pt x="5729" y="2964"/>
                      <a:pt x="5812" y="3386"/>
                      <a:pt x="5836" y="3824"/>
                    </a:cubicBezTo>
                    <a:cubicBezTo>
                      <a:pt x="5840" y="3898"/>
                      <a:pt x="5900" y="3955"/>
                      <a:pt x="5973" y="3955"/>
                    </a:cubicBezTo>
                    <a:lnTo>
                      <a:pt x="7525" y="3955"/>
                    </a:lnTo>
                    <a:cubicBezTo>
                      <a:pt x="7563" y="3955"/>
                      <a:pt x="7599" y="3939"/>
                      <a:pt x="7625" y="3911"/>
                    </a:cubicBezTo>
                    <a:cubicBezTo>
                      <a:pt x="7651" y="3883"/>
                      <a:pt x="7664" y="3846"/>
                      <a:pt x="7662" y="3808"/>
                    </a:cubicBezTo>
                    <a:cubicBezTo>
                      <a:pt x="7630" y="3339"/>
                      <a:pt x="7521" y="2888"/>
                      <a:pt x="7338" y="2468"/>
                    </a:cubicBezTo>
                    <a:cubicBezTo>
                      <a:pt x="7316" y="2418"/>
                      <a:pt x="7266" y="2386"/>
                      <a:pt x="7212" y="2386"/>
                    </a:cubicBezTo>
                    <a:lnTo>
                      <a:pt x="5718" y="2386"/>
                    </a:lnTo>
                    <a:cubicBezTo>
                      <a:pt x="5674" y="2386"/>
                      <a:pt x="5632" y="2408"/>
                      <a:pt x="5606" y="2444"/>
                    </a:cubicBezTo>
                    <a:close/>
                    <a:moveTo>
                      <a:pt x="6930" y="6025"/>
                    </a:moveTo>
                    <a:lnTo>
                      <a:pt x="5491" y="6025"/>
                    </a:lnTo>
                    <a:cubicBezTo>
                      <a:pt x="5439" y="6025"/>
                      <a:pt x="5392" y="6054"/>
                      <a:pt x="5368" y="6100"/>
                    </a:cubicBezTo>
                    <a:cubicBezTo>
                      <a:pt x="4966" y="6890"/>
                      <a:pt x="4335" y="7502"/>
                      <a:pt x="3594" y="7824"/>
                    </a:cubicBezTo>
                    <a:cubicBezTo>
                      <a:pt x="3544" y="7846"/>
                      <a:pt x="3511" y="7895"/>
                      <a:pt x="3511" y="7950"/>
                    </a:cubicBezTo>
                    <a:lnTo>
                      <a:pt x="3511" y="7969"/>
                    </a:lnTo>
                    <a:cubicBezTo>
                      <a:pt x="3511" y="8046"/>
                      <a:pt x="3573" y="8107"/>
                      <a:pt x="3649" y="8107"/>
                    </a:cubicBezTo>
                    <a:cubicBezTo>
                      <a:pt x="5031" y="8107"/>
                      <a:pt x="6301" y="7407"/>
                      <a:pt x="7046" y="6236"/>
                    </a:cubicBezTo>
                    <a:cubicBezTo>
                      <a:pt x="7073" y="6194"/>
                      <a:pt x="7075" y="6140"/>
                      <a:pt x="7051" y="6096"/>
                    </a:cubicBezTo>
                    <a:cubicBezTo>
                      <a:pt x="7026" y="6052"/>
                      <a:pt x="6980" y="6025"/>
                      <a:pt x="6930" y="6025"/>
                    </a:cubicBezTo>
                    <a:close/>
                    <a:moveTo>
                      <a:pt x="7525" y="4206"/>
                    </a:moveTo>
                    <a:lnTo>
                      <a:pt x="5974" y="4206"/>
                    </a:lnTo>
                    <a:cubicBezTo>
                      <a:pt x="5901" y="4206"/>
                      <a:pt x="5840" y="4263"/>
                      <a:pt x="5836" y="4335"/>
                    </a:cubicBezTo>
                    <a:cubicBezTo>
                      <a:pt x="5812" y="4774"/>
                      <a:pt x="5729" y="5196"/>
                      <a:pt x="5589" y="5591"/>
                    </a:cubicBezTo>
                    <a:cubicBezTo>
                      <a:pt x="5574" y="5632"/>
                      <a:pt x="5580" y="5679"/>
                      <a:pt x="5606" y="5716"/>
                    </a:cubicBezTo>
                    <a:cubicBezTo>
                      <a:pt x="5632" y="5752"/>
                      <a:pt x="5674" y="5774"/>
                      <a:pt x="5718" y="5774"/>
                    </a:cubicBezTo>
                    <a:lnTo>
                      <a:pt x="7212" y="5774"/>
                    </a:lnTo>
                    <a:cubicBezTo>
                      <a:pt x="7266" y="5774"/>
                      <a:pt x="7316" y="5742"/>
                      <a:pt x="7338" y="5692"/>
                    </a:cubicBezTo>
                    <a:cubicBezTo>
                      <a:pt x="7522" y="5273"/>
                      <a:pt x="7630" y="4822"/>
                      <a:pt x="7662" y="4352"/>
                    </a:cubicBezTo>
                    <a:cubicBezTo>
                      <a:pt x="7665" y="4314"/>
                      <a:pt x="7651" y="4277"/>
                      <a:pt x="7625" y="4249"/>
                    </a:cubicBezTo>
                    <a:cubicBezTo>
                      <a:pt x="7599" y="4221"/>
                      <a:pt x="7563" y="4206"/>
                      <a:pt x="7525" y="4206"/>
                    </a:cubicBezTo>
                    <a:close/>
                    <a:moveTo>
                      <a:pt x="3594" y="336"/>
                    </a:moveTo>
                    <a:cubicBezTo>
                      <a:pt x="4335" y="658"/>
                      <a:pt x="4966" y="1270"/>
                      <a:pt x="5368" y="2061"/>
                    </a:cubicBezTo>
                    <a:cubicBezTo>
                      <a:pt x="5392" y="2107"/>
                      <a:pt x="5439" y="2136"/>
                      <a:pt x="5491" y="2136"/>
                    </a:cubicBezTo>
                    <a:lnTo>
                      <a:pt x="6930" y="2136"/>
                    </a:lnTo>
                    <a:cubicBezTo>
                      <a:pt x="6980" y="2136"/>
                      <a:pt x="7026" y="2108"/>
                      <a:pt x="7051" y="2064"/>
                    </a:cubicBezTo>
                    <a:cubicBezTo>
                      <a:pt x="7075" y="2020"/>
                      <a:pt x="7073" y="1967"/>
                      <a:pt x="7046" y="1924"/>
                    </a:cubicBezTo>
                    <a:cubicBezTo>
                      <a:pt x="6301" y="752"/>
                      <a:pt x="5031" y="53"/>
                      <a:pt x="3648" y="53"/>
                    </a:cubicBezTo>
                    <a:cubicBezTo>
                      <a:pt x="3572" y="53"/>
                      <a:pt x="3511" y="134"/>
                      <a:pt x="3511" y="210"/>
                    </a:cubicBezTo>
                    <a:cubicBezTo>
                      <a:pt x="3511" y="265"/>
                      <a:pt x="3543" y="314"/>
                      <a:pt x="3594" y="336"/>
                    </a:cubicBezTo>
                    <a:close/>
                    <a:moveTo>
                      <a:pt x="4320" y="1361"/>
                    </a:moveTo>
                    <a:cubicBezTo>
                      <a:pt x="4499" y="1464"/>
                      <a:pt x="4696" y="1698"/>
                      <a:pt x="4696" y="2036"/>
                    </a:cubicBezTo>
                    <a:cubicBezTo>
                      <a:pt x="4696" y="2070"/>
                      <a:pt x="4690" y="2103"/>
                      <a:pt x="4686" y="2136"/>
                    </a:cubicBezTo>
                    <a:lnTo>
                      <a:pt x="4920" y="2136"/>
                    </a:lnTo>
                    <a:cubicBezTo>
                      <a:pt x="4969" y="2136"/>
                      <a:pt x="5015" y="2109"/>
                      <a:pt x="5039" y="2066"/>
                    </a:cubicBezTo>
                    <a:cubicBezTo>
                      <a:pt x="5064" y="2023"/>
                      <a:pt x="5063" y="1970"/>
                      <a:pt x="5038" y="1928"/>
                    </a:cubicBezTo>
                    <a:cubicBezTo>
                      <a:pt x="4702" y="1367"/>
                      <a:pt x="4244" y="923"/>
                      <a:pt x="3713" y="642"/>
                    </a:cubicBezTo>
                    <a:cubicBezTo>
                      <a:pt x="3670" y="620"/>
                      <a:pt x="3619" y="622"/>
                      <a:pt x="3577" y="646"/>
                    </a:cubicBezTo>
                    <a:cubicBezTo>
                      <a:pt x="3536" y="671"/>
                      <a:pt x="3511" y="716"/>
                      <a:pt x="3511" y="764"/>
                    </a:cubicBezTo>
                    <a:lnTo>
                      <a:pt x="3511" y="987"/>
                    </a:lnTo>
                    <a:cubicBezTo>
                      <a:pt x="3800" y="1079"/>
                      <a:pt x="4072" y="1202"/>
                      <a:pt x="4320" y="1361"/>
                    </a:cubicBezTo>
                    <a:close/>
                    <a:moveTo>
                      <a:pt x="2820" y="3484"/>
                    </a:moveTo>
                    <a:cubicBezTo>
                      <a:pt x="1775" y="3217"/>
                      <a:pt x="1517" y="3088"/>
                      <a:pt x="1517" y="2691"/>
                    </a:cubicBezTo>
                    <a:lnTo>
                      <a:pt x="1517" y="2673"/>
                    </a:lnTo>
                    <a:cubicBezTo>
                      <a:pt x="1517" y="2380"/>
                      <a:pt x="1784" y="2147"/>
                      <a:pt x="2294" y="2147"/>
                    </a:cubicBezTo>
                    <a:cubicBezTo>
                      <a:pt x="2708" y="2147"/>
                      <a:pt x="3122" y="2294"/>
                      <a:pt x="3562" y="2553"/>
                    </a:cubicBezTo>
                    <a:cubicBezTo>
                      <a:pt x="3665" y="2613"/>
                      <a:pt x="3769" y="2648"/>
                      <a:pt x="3899" y="2648"/>
                    </a:cubicBezTo>
                    <a:cubicBezTo>
                      <a:pt x="4244" y="2648"/>
                      <a:pt x="4520" y="2380"/>
                      <a:pt x="4520" y="2035"/>
                    </a:cubicBezTo>
                    <a:cubicBezTo>
                      <a:pt x="4520" y="1777"/>
                      <a:pt x="4373" y="1594"/>
                      <a:pt x="4226" y="1509"/>
                    </a:cubicBezTo>
                    <a:cubicBezTo>
                      <a:pt x="3846" y="1267"/>
                      <a:pt x="3415" y="1107"/>
                      <a:pt x="2941" y="1029"/>
                    </a:cubicBezTo>
                    <a:lnTo>
                      <a:pt x="2941" y="575"/>
                    </a:lnTo>
                    <a:cubicBezTo>
                      <a:pt x="2941" y="257"/>
                      <a:pt x="2685" y="0"/>
                      <a:pt x="2367" y="0"/>
                    </a:cubicBezTo>
                    <a:cubicBezTo>
                      <a:pt x="2049" y="0"/>
                      <a:pt x="1792" y="257"/>
                      <a:pt x="1792" y="575"/>
                    </a:cubicBezTo>
                    <a:lnTo>
                      <a:pt x="1792" y="1025"/>
                    </a:lnTo>
                    <a:cubicBezTo>
                      <a:pt x="840" y="1201"/>
                      <a:pt x="198" y="1860"/>
                      <a:pt x="198" y="2794"/>
                    </a:cubicBezTo>
                    <a:lnTo>
                      <a:pt x="198" y="2812"/>
                    </a:lnTo>
                    <a:cubicBezTo>
                      <a:pt x="198" y="4011"/>
                      <a:pt x="983" y="4348"/>
                      <a:pt x="2199" y="4658"/>
                    </a:cubicBezTo>
                    <a:cubicBezTo>
                      <a:pt x="3208" y="4918"/>
                      <a:pt x="3415" y="5090"/>
                      <a:pt x="3415" y="5426"/>
                    </a:cubicBezTo>
                    <a:lnTo>
                      <a:pt x="3415" y="5443"/>
                    </a:lnTo>
                    <a:cubicBezTo>
                      <a:pt x="3415" y="5797"/>
                      <a:pt x="3087" y="6012"/>
                      <a:pt x="2544" y="6012"/>
                    </a:cubicBezTo>
                    <a:cubicBezTo>
                      <a:pt x="1957" y="6012"/>
                      <a:pt x="1457" y="5805"/>
                      <a:pt x="999" y="5469"/>
                    </a:cubicBezTo>
                    <a:cubicBezTo>
                      <a:pt x="913" y="5409"/>
                      <a:pt x="793" y="5349"/>
                      <a:pt x="621" y="5349"/>
                    </a:cubicBezTo>
                    <a:cubicBezTo>
                      <a:pt x="275" y="5349"/>
                      <a:pt x="0" y="5616"/>
                      <a:pt x="0" y="5961"/>
                    </a:cubicBezTo>
                    <a:cubicBezTo>
                      <a:pt x="0" y="6168"/>
                      <a:pt x="103" y="6358"/>
                      <a:pt x="250" y="6461"/>
                    </a:cubicBezTo>
                    <a:cubicBezTo>
                      <a:pt x="717" y="6796"/>
                      <a:pt x="1247" y="7008"/>
                      <a:pt x="1792" y="7111"/>
                    </a:cubicBezTo>
                    <a:lnTo>
                      <a:pt x="1792" y="7586"/>
                    </a:lnTo>
                    <a:cubicBezTo>
                      <a:pt x="1792" y="7903"/>
                      <a:pt x="2049" y="8160"/>
                      <a:pt x="2367" y="8160"/>
                    </a:cubicBezTo>
                    <a:cubicBezTo>
                      <a:pt x="2684" y="8160"/>
                      <a:pt x="2941" y="7903"/>
                      <a:pt x="2941" y="7586"/>
                    </a:cubicBezTo>
                    <a:lnTo>
                      <a:pt x="2941" y="7158"/>
                    </a:lnTo>
                    <a:cubicBezTo>
                      <a:pt x="4013" y="7025"/>
                      <a:pt x="4735" y="6378"/>
                      <a:pt x="4735" y="5314"/>
                    </a:cubicBezTo>
                    <a:lnTo>
                      <a:pt x="4735" y="5296"/>
                    </a:lnTo>
                    <a:cubicBezTo>
                      <a:pt x="4735" y="4244"/>
                      <a:pt x="4044" y="3804"/>
                      <a:pt x="2820" y="3484"/>
                    </a:cubicBezTo>
                    <a:close/>
                  </a:path>
                </a:pathLst>
              </a:custGeom>
              <a:solidFill>
                <a:srgbClr val="8AC9F2"/>
              </a:solidFill>
              <a:ln>
                <a:noFill/>
              </a:ln>
              <a:effectLst>
                <a:outerShdw blurRad="50800" dist="38100" dir="2700000" algn="tl" rotWithShape="0">
                  <a:prstClr val="black">
                    <a:alpha val="40000"/>
                  </a:prstClr>
                </a:outerShdw>
              </a:effectLst>
            </p:spPr>
            <p:txBody>
              <a:bodyPr/>
              <a:lstStyle/>
              <a:p>
                <a:endParaRPr lang="zh-CN" altLang="en-US">
                  <a:cs typeface="+mn-ea"/>
                  <a:sym typeface="+mn-lt"/>
                </a:endParaRPr>
              </a:p>
            </p:txBody>
          </p:sp>
        </p:grpSp>
      </p:grpSp>
    </p:spTree>
    <p:extLst>
      <p:ext uri="{BB962C8B-B14F-4D97-AF65-F5344CB8AC3E}">
        <p14:creationId xmlns:p14="http://schemas.microsoft.com/office/powerpoint/2010/main" val="811488546"/>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circle(in)">
                                      <p:cBhvr>
                                        <p:cTn id="12" dur="20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ppt_x"/>
                                          </p:val>
                                        </p:tav>
                                        <p:tav tm="100000">
                                          <p:val>
                                            <p:strVal val="#ppt_x"/>
                                          </p:val>
                                        </p:tav>
                                      </p:tavLst>
                                    </p:anim>
                                    <p:anim calcmode="lin" valueType="num">
                                      <p:cBhvr additive="base">
                                        <p:cTn id="18" dur="500" fill="hold"/>
                                        <p:tgtEl>
                                          <p:spTgt spid="3"/>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28"/>
                                        </p:tgtEl>
                                        <p:attrNameLst>
                                          <p:attrName>style.visibility</p:attrName>
                                        </p:attrNameLst>
                                      </p:cBhvr>
                                      <p:to>
                                        <p:strVal val="visible"/>
                                      </p:to>
                                    </p:set>
                                    <p:anim calcmode="lin" valueType="num">
                                      <p:cBhvr additive="base">
                                        <p:cTn id="21" dur="500" fill="hold"/>
                                        <p:tgtEl>
                                          <p:spTgt spid="28"/>
                                        </p:tgtEl>
                                        <p:attrNameLst>
                                          <p:attrName>ppt_x</p:attrName>
                                        </p:attrNameLst>
                                      </p:cBhvr>
                                      <p:tavLst>
                                        <p:tav tm="0">
                                          <p:val>
                                            <p:strVal val="#ppt_x"/>
                                          </p:val>
                                        </p:tav>
                                        <p:tav tm="100000">
                                          <p:val>
                                            <p:strVal val="#ppt_x"/>
                                          </p:val>
                                        </p:tav>
                                      </p:tavLst>
                                    </p:anim>
                                    <p:anim calcmode="lin" valueType="num">
                                      <p:cBhvr additive="base">
                                        <p:cTn id="22"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30DA03-C743-8DE3-28CB-8DC39C48B3E3}"/>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03841AEE-B1F5-CC98-2F02-611BC0C6374F}"/>
              </a:ext>
            </a:extLst>
          </p:cNvPr>
          <p:cNvGrpSpPr/>
          <p:nvPr/>
        </p:nvGrpSpPr>
        <p:grpSpPr>
          <a:xfrm>
            <a:off x="142741" y="115171"/>
            <a:ext cx="5176023" cy="1674587"/>
            <a:chOff x="142741" y="115171"/>
            <a:chExt cx="5176023" cy="1674587"/>
          </a:xfrm>
        </p:grpSpPr>
        <p:pic>
          <p:nvPicPr>
            <p:cNvPr id="6" name="图片 5">
              <a:extLst>
                <a:ext uri="{FF2B5EF4-FFF2-40B4-BE49-F238E27FC236}">
                  <a16:creationId xmlns:a16="http://schemas.microsoft.com/office/drawing/2014/main" id="{55636A9F-7B29-42ED-E3E5-C9829B38194F}"/>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4" name="文本框 3">
              <a:extLst>
                <a:ext uri="{FF2B5EF4-FFF2-40B4-BE49-F238E27FC236}">
                  <a16:creationId xmlns:a16="http://schemas.microsoft.com/office/drawing/2014/main" id="{50E29F39-7456-EF06-FDDC-7087CFC153F1}"/>
                </a:ext>
              </a:extLst>
            </p:cNvPr>
            <p:cNvSpPr txBox="1"/>
            <p:nvPr/>
          </p:nvSpPr>
          <p:spPr>
            <a:xfrm>
              <a:off x="830507" y="660078"/>
              <a:ext cx="884093"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5.4</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5" name="文本框 4">
              <a:extLst>
                <a:ext uri="{FF2B5EF4-FFF2-40B4-BE49-F238E27FC236}">
                  <a16:creationId xmlns:a16="http://schemas.microsoft.com/office/drawing/2014/main" id="{B93F1EC4-B688-01E3-7AC2-3759A22C197A}"/>
                </a:ext>
              </a:extLst>
            </p:cNvPr>
            <p:cNvSpPr txBox="1"/>
            <p:nvPr/>
          </p:nvSpPr>
          <p:spPr>
            <a:xfrm>
              <a:off x="1670841" y="721633"/>
              <a:ext cx="3647923" cy="523220"/>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Findings</a:t>
              </a:r>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pic>
        <p:nvPicPr>
          <p:cNvPr id="8" name="图片 7">
            <a:extLst>
              <a:ext uri="{FF2B5EF4-FFF2-40B4-BE49-F238E27FC236}">
                <a16:creationId xmlns:a16="http://schemas.microsoft.com/office/drawing/2014/main" id="{7034F1B5-2FEF-CE1D-1BB6-F79DAF4C02C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grpSp>
        <p:nvGrpSpPr>
          <p:cNvPr id="3" name="组合 2">
            <a:extLst>
              <a:ext uri="{FF2B5EF4-FFF2-40B4-BE49-F238E27FC236}">
                <a16:creationId xmlns:a16="http://schemas.microsoft.com/office/drawing/2014/main" id="{A87F2743-7575-7D1E-5FED-A0D8E3249CCC}"/>
              </a:ext>
            </a:extLst>
          </p:cNvPr>
          <p:cNvGrpSpPr/>
          <p:nvPr/>
        </p:nvGrpSpPr>
        <p:grpSpPr>
          <a:xfrm>
            <a:off x="1393399" y="1669338"/>
            <a:ext cx="2507620" cy="3814964"/>
            <a:chOff x="1393399" y="1669338"/>
            <a:chExt cx="2507620" cy="3814964"/>
          </a:xfrm>
        </p:grpSpPr>
        <p:sp>
          <p:nvSpPr>
            <p:cNvPr id="15" name="矩形: 圆角 14">
              <a:extLst>
                <a:ext uri="{FF2B5EF4-FFF2-40B4-BE49-F238E27FC236}">
                  <a16:creationId xmlns:a16="http://schemas.microsoft.com/office/drawing/2014/main" id="{CAE695E0-0849-3C15-22C3-AD2D8CA1D252}"/>
                </a:ext>
              </a:extLst>
            </p:cNvPr>
            <p:cNvSpPr/>
            <p:nvPr/>
          </p:nvSpPr>
          <p:spPr>
            <a:xfrm>
              <a:off x="1393399" y="2274694"/>
              <a:ext cx="2507620" cy="3209608"/>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2" name="组合 11">
              <a:extLst>
                <a:ext uri="{FF2B5EF4-FFF2-40B4-BE49-F238E27FC236}">
                  <a16:creationId xmlns:a16="http://schemas.microsoft.com/office/drawing/2014/main" id="{3F3F1760-7B74-6E13-A02C-C8E4A079996D}"/>
                </a:ext>
              </a:extLst>
            </p:cNvPr>
            <p:cNvGrpSpPr/>
            <p:nvPr/>
          </p:nvGrpSpPr>
          <p:grpSpPr>
            <a:xfrm>
              <a:off x="1714600" y="2819599"/>
              <a:ext cx="2133652" cy="1777597"/>
              <a:chOff x="1315942" y="3483738"/>
              <a:chExt cx="2133652" cy="1777597"/>
            </a:xfrm>
          </p:grpSpPr>
          <p:sp>
            <p:nvSpPr>
              <p:cNvPr id="13" name="矩形 12">
                <a:extLst>
                  <a:ext uri="{FF2B5EF4-FFF2-40B4-BE49-F238E27FC236}">
                    <a16:creationId xmlns:a16="http://schemas.microsoft.com/office/drawing/2014/main" id="{EE5B0247-1541-8956-6AE6-6D07B6EC19E9}"/>
                  </a:ext>
                </a:extLst>
              </p:cNvPr>
              <p:cNvSpPr/>
              <p:nvPr/>
            </p:nvSpPr>
            <p:spPr>
              <a:xfrm>
                <a:off x="1316327" y="4307228"/>
                <a:ext cx="1986265" cy="954107"/>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cs typeface="+mn-ea"/>
                    <a:sym typeface="+mn-lt"/>
                  </a:rPr>
                  <a:t>Communicating efficiently and safely through voice-assisted messaging.</a:t>
                </a:r>
                <a:endParaRPr lang="zh-CN" altLang="en-US" sz="1400" b="1" dirty="0">
                  <a:solidFill>
                    <a:srgbClr val="8AC9F2"/>
                  </a:solidFill>
                  <a:cs typeface="+mn-ea"/>
                  <a:sym typeface="+mn-lt"/>
                </a:endParaRPr>
              </a:p>
            </p:txBody>
          </p:sp>
          <p:sp>
            <p:nvSpPr>
              <p:cNvPr id="14" name="文本框 13">
                <a:extLst>
                  <a:ext uri="{FF2B5EF4-FFF2-40B4-BE49-F238E27FC236}">
                    <a16:creationId xmlns:a16="http://schemas.microsoft.com/office/drawing/2014/main" id="{F737CFA5-34FD-5D68-371B-1A3600D782D7}"/>
                  </a:ext>
                </a:extLst>
              </p:cNvPr>
              <p:cNvSpPr txBox="1"/>
              <p:nvPr/>
            </p:nvSpPr>
            <p:spPr>
              <a:xfrm>
                <a:off x="1315942" y="3483738"/>
                <a:ext cx="2133652" cy="707886"/>
              </a:xfrm>
              <a:prstGeom prst="rect">
                <a:avLst/>
              </a:prstGeom>
              <a:noFill/>
            </p:spPr>
            <p:txBody>
              <a:bodyPr wrap="square" rtlCol="0">
                <a:spAutoFit/>
              </a:bodyPr>
              <a:lstStyle/>
              <a:p>
                <a:r>
                  <a:rPr lang="en-US" altLang="zh-CN" sz="2000" b="1" dirty="0">
                    <a:solidFill>
                      <a:srgbClr val="8AC9F2"/>
                    </a:solidFill>
                    <a:effectLst>
                      <a:outerShdw blurRad="38100" dist="38100" dir="2700000" algn="tl">
                        <a:srgbClr val="000000">
                          <a:alpha val="43137"/>
                        </a:srgbClr>
                      </a:outerShdw>
                    </a:effectLst>
                    <a:cs typeface="+mn-ea"/>
                    <a:sym typeface="+mn-lt"/>
                  </a:rPr>
                  <a:t>Send Text Messages</a:t>
                </a:r>
                <a:endParaRPr lang="zh-CN" altLang="en-US" sz="2000" b="1" dirty="0">
                  <a:solidFill>
                    <a:srgbClr val="8AC9F2"/>
                  </a:solidFill>
                  <a:effectLst>
                    <a:outerShdw blurRad="38100" dist="38100" dir="2700000" algn="tl">
                      <a:srgbClr val="000000">
                        <a:alpha val="43137"/>
                      </a:srgbClr>
                    </a:outerShdw>
                  </a:effectLst>
                  <a:cs typeface="+mn-ea"/>
                  <a:sym typeface="+mn-lt"/>
                </a:endParaRPr>
              </a:p>
            </p:txBody>
          </p:sp>
        </p:grpSp>
        <p:grpSp>
          <p:nvGrpSpPr>
            <p:cNvPr id="2" name="组合 1">
              <a:extLst>
                <a:ext uri="{FF2B5EF4-FFF2-40B4-BE49-F238E27FC236}">
                  <a16:creationId xmlns:a16="http://schemas.microsoft.com/office/drawing/2014/main" id="{52019731-E2C7-EEE8-0B1E-6A44E8ACD6C1}"/>
                </a:ext>
              </a:extLst>
            </p:cNvPr>
            <p:cNvGrpSpPr/>
            <p:nvPr/>
          </p:nvGrpSpPr>
          <p:grpSpPr>
            <a:xfrm>
              <a:off x="2079347" y="1669338"/>
              <a:ext cx="1210651" cy="1139746"/>
              <a:chOff x="4343303" y="1487107"/>
              <a:chExt cx="1210651" cy="1139746"/>
            </a:xfrm>
          </p:grpSpPr>
          <p:sp>
            <p:nvSpPr>
              <p:cNvPr id="17" name="任意多边形: 形状 16">
                <a:extLst>
                  <a:ext uri="{FF2B5EF4-FFF2-40B4-BE49-F238E27FC236}">
                    <a16:creationId xmlns:a16="http://schemas.microsoft.com/office/drawing/2014/main" id="{7C51E041-62FE-8FB5-048F-2740C2B81E56}"/>
                  </a:ext>
                </a:extLst>
              </p:cNvPr>
              <p:cNvSpPr/>
              <p:nvPr/>
            </p:nvSpPr>
            <p:spPr>
              <a:xfrm>
                <a:off x="4343303" y="1487107"/>
                <a:ext cx="1210651" cy="1139746"/>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solidFill>
                <a:srgbClr val="8AC9F2"/>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9" name="world-grid-with-dollar-sign_64816">
                <a:extLst>
                  <a:ext uri="{FF2B5EF4-FFF2-40B4-BE49-F238E27FC236}">
                    <a16:creationId xmlns:a16="http://schemas.microsoft.com/office/drawing/2014/main" id="{69843E4A-24A8-7F94-796E-B2680804AB38}"/>
                  </a:ext>
                </a:extLst>
              </p:cNvPr>
              <p:cNvSpPr>
                <a:spLocks noChangeAspect="1"/>
              </p:cNvSpPr>
              <p:nvPr/>
            </p:nvSpPr>
            <p:spPr bwMode="auto">
              <a:xfrm>
                <a:off x="4595997" y="1720308"/>
                <a:ext cx="752154" cy="799589"/>
              </a:xfrm>
              <a:custGeom>
                <a:avLst/>
                <a:gdLst>
                  <a:gd name="T0" fmla="*/ 5573 w 7665"/>
                  <a:gd name="T1" fmla="*/ 3911 h 8160"/>
                  <a:gd name="T2" fmla="*/ 4313 w 7665"/>
                  <a:gd name="T3" fmla="*/ 3955 h 8160"/>
                  <a:gd name="T4" fmla="*/ 3511 w 7665"/>
                  <a:gd name="T5" fmla="*/ 2721 h 8160"/>
                  <a:gd name="T6" fmla="*/ 4612 w 7665"/>
                  <a:gd name="T7" fmla="*/ 2386 h 8160"/>
                  <a:gd name="T8" fmla="*/ 5309 w 7665"/>
                  <a:gd name="T9" fmla="*/ 2472 h 8160"/>
                  <a:gd name="T10" fmla="*/ 3648 w 7665"/>
                  <a:gd name="T11" fmla="*/ 7533 h 8160"/>
                  <a:gd name="T12" fmla="*/ 5037 w 7665"/>
                  <a:gd name="T13" fmla="*/ 6233 h 8160"/>
                  <a:gd name="T14" fmla="*/ 4919 w 7665"/>
                  <a:gd name="T15" fmla="*/ 6025 h 8160"/>
                  <a:gd name="T16" fmla="*/ 3511 w 7665"/>
                  <a:gd name="T17" fmla="*/ 7213 h 8160"/>
                  <a:gd name="T18" fmla="*/ 3577 w 7665"/>
                  <a:gd name="T19" fmla="*/ 7514 h 8160"/>
                  <a:gd name="T20" fmla="*/ 5309 w 7665"/>
                  <a:gd name="T21" fmla="*/ 5688 h 8160"/>
                  <a:gd name="T22" fmla="*/ 5573 w 7665"/>
                  <a:gd name="T23" fmla="*/ 4249 h 8160"/>
                  <a:gd name="T24" fmla="*/ 4561 w 7665"/>
                  <a:gd name="T25" fmla="*/ 4206 h 8160"/>
                  <a:gd name="T26" fmla="*/ 4857 w 7665"/>
                  <a:gd name="T27" fmla="*/ 5774 h 8160"/>
                  <a:gd name="T28" fmla="*/ 5309 w 7665"/>
                  <a:gd name="T29" fmla="*/ 5688 h 8160"/>
                  <a:gd name="T30" fmla="*/ 5589 w 7665"/>
                  <a:gd name="T31" fmla="*/ 2569 h 8160"/>
                  <a:gd name="T32" fmla="*/ 5973 w 7665"/>
                  <a:gd name="T33" fmla="*/ 3955 h 8160"/>
                  <a:gd name="T34" fmla="*/ 7625 w 7665"/>
                  <a:gd name="T35" fmla="*/ 3911 h 8160"/>
                  <a:gd name="T36" fmla="*/ 7338 w 7665"/>
                  <a:gd name="T37" fmla="*/ 2468 h 8160"/>
                  <a:gd name="T38" fmla="*/ 5718 w 7665"/>
                  <a:gd name="T39" fmla="*/ 2386 h 8160"/>
                  <a:gd name="T40" fmla="*/ 6930 w 7665"/>
                  <a:gd name="T41" fmla="*/ 6025 h 8160"/>
                  <a:gd name="T42" fmla="*/ 5368 w 7665"/>
                  <a:gd name="T43" fmla="*/ 6100 h 8160"/>
                  <a:gd name="T44" fmla="*/ 3511 w 7665"/>
                  <a:gd name="T45" fmla="*/ 7950 h 8160"/>
                  <a:gd name="T46" fmla="*/ 3649 w 7665"/>
                  <a:gd name="T47" fmla="*/ 8107 h 8160"/>
                  <a:gd name="T48" fmla="*/ 7051 w 7665"/>
                  <a:gd name="T49" fmla="*/ 6096 h 8160"/>
                  <a:gd name="T50" fmla="*/ 7525 w 7665"/>
                  <a:gd name="T51" fmla="*/ 4206 h 8160"/>
                  <a:gd name="T52" fmla="*/ 5836 w 7665"/>
                  <a:gd name="T53" fmla="*/ 4335 h 8160"/>
                  <a:gd name="T54" fmla="*/ 5606 w 7665"/>
                  <a:gd name="T55" fmla="*/ 5716 h 8160"/>
                  <a:gd name="T56" fmla="*/ 7212 w 7665"/>
                  <a:gd name="T57" fmla="*/ 5774 h 8160"/>
                  <a:gd name="T58" fmla="*/ 7662 w 7665"/>
                  <a:gd name="T59" fmla="*/ 4352 h 8160"/>
                  <a:gd name="T60" fmla="*/ 7525 w 7665"/>
                  <a:gd name="T61" fmla="*/ 4206 h 8160"/>
                  <a:gd name="T62" fmla="*/ 5368 w 7665"/>
                  <a:gd name="T63" fmla="*/ 2061 h 8160"/>
                  <a:gd name="T64" fmla="*/ 6930 w 7665"/>
                  <a:gd name="T65" fmla="*/ 2136 h 8160"/>
                  <a:gd name="T66" fmla="*/ 7046 w 7665"/>
                  <a:gd name="T67" fmla="*/ 1924 h 8160"/>
                  <a:gd name="T68" fmla="*/ 3511 w 7665"/>
                  <a:gd name="T69" fmla="*/ 210 h 8160"/>
                  <a:gd name="T70" fmla="*/ 4320 w 7665"/>
                  <a:gd name="T71" fmla="*/ 1361 h 8160"/>
                  <a:gd name="T72" fmla="*/ 4686 w 7665"/>
                  <a:gd name="T73" fmla="*/ 2136 h 8160"/>
                  <a:gd name="T74" fmla="*/ 5039 w 7665"/>
                  <a:gd name="T75" fmla="*/ 2066 h 8160"/>
                  <a:gd name="T76" fmla="*/ 3713 w 7665"/>
                  <a:gd name="T77" fmla="*/ 642 h 8160"/>
                  <a:gd name="T78" fmla="*/ 3511 w 7665"/>
                  <a:gd name="T79" fmla="*/ 764 h 8160"/>
                  <a:gd name="T80" fmla="*/ 4320 w 7665"/>
                  <a:gd name="T81" fmla="*/ 1361 h 8160"/>
                  <a:gd name="T82" fmla="*/ 1517 w 7665"/>
                  <a:gd name="T83" fmla="*/ 2691 h 8160"/>
                  <a:gd name="T84" fmla="*/ 2294 w 7665"/>
                  <a:gd name="T85" fmla="*/ 2147 h 8160"/>
                  <a:gd name="T86" fmla="*/ 3899 w 7665"/>
                  <a:gd name="T87" fmla="*/ 2648 h 8160"/>
                  <a:gd name="T88" fmla="*/ 4226 w 7665"/>
                  <a:gd name="T89" fmla="*/ 1509 h 8160"/>
                  <a:gd name="T90" fmla="*/ 2941 w 7665"/>
                  <a:gd name="T91" fmla="*/ 575 h 8160"/>
                  <a:gd name="T92" fmla="*/ 1792 w 7665"/>
                  <a:gd name="T93" fmla="*/ 575 h 8160"/>
                  <a:gd name="T94" fmla="*/ 198 w 7665"/>
                  <a:gd name="T95" fmla="*/ 2794 h 8160"/>
                  <a:gd name="T96" fmla="*/ 2199 w 7665"/>
                  <a:gd name="T97" fmla="*/ 4658 h 8160"/>
                  <a:gd name="T98" fmla="*/ 3415 w 7665"/>
                  <a:gd name="T99" fmla="*/ 5443 h 8160"/>
                  <a:gd name="T100" fmla="*/ 999 w 7665"/>
                  <a:gd name="T101" fmla="*/ 5469 h 8160"/>
                  <a:gd name="T102" fmla="*/ 0 w 7665"/>
                  <a:gd name="T103" fmla="*/ 5961 h 8160"/>
                  <a:gd name="T104" fmla="*/ 1792 w 7665"/>
                  <a:gd name="T105" fmla="*/ 7111 h 8160"/>
                  <a:gd name="T106" fmla="*/ 2367 w 7665"/>
                  <a:gd name="T107" fmla="*/ 8160 h 8160"/>
                  <a:gd name="T108" fmla="*/ 2941 w 7665"/>
                  <a:gd name="T109" fmla="*/ 7158 h 8160"/>
                  <a:gd name="T110" fmla="*/ 4735 w 7665"/>
                  <a:gd name="T111" fmla="*/ 5296 h 8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665" h="8160">
                    <a:moveTo>
                      <a:pt x="5610" y="3809"/>
                    </a:moveTo>
                    <a:cubicBezTo>
                      <a:pt x="5613" y="3847"/>
                      <a:pt x="5599" y="3884"/>
                      <a:pt x="5573" y="3911"/>
                    </a:cubicBezTo>
                    <a:cubicBezTo>
                      <a:pt x="5547" y="3939"/>
                      <a:pt x="5511" y="3955"/>
                      <a:pt x="5473" y="3955"/>
                    </a:cubicBezTo>
                    <a:lnTo>
                      <a:pt x="4313" y="3955"/>
                    </a:lnTo>
                    <a:cubicBezTo>
                      <a:pt x="4087" y="3768"/>
                      <a:pt x="3811" y="3628"/>
                      <a:pt x="3511" y="3515"/>
                    </a:cubicBezTo>
                    <a:lnTo>
                      <a:pt x="3511" y="2721"/>
                    </a:lnTo>
                    <a:cubicBezTo>
                      <a:pt x="3637" y="2788"/>
                      <a:pt x="3761" y="2824"/>
                      <a:pt x="3899" y="2824"/>
                    </a:cubicBezTo>
                    <a:cubicBezTo>
                      <a:pt x="4217" y="2824"/>
                      <a:pt x="4484" y="2647"/>
                      <a:pt x="4612" y="2386"/>
                    </a:cubicBezTo>
                    <a:lnTo>
                      <a:pt x="5182" y="2386"/>
                    </a:lnTo>
                    <a:cubicBezTo>
                      <a:pt x="5238" y="2386"/>
                      <a:pt x="5288" y="2420"/>
                      <a:pt x="5309" y="2472"/>
                    </a:cubicBezTo>
                    <a:cubicBezTo>
                      <a:pt x="5480" y="2893"/>
                      <a:pt x="5582" y="3343"/>
                      <a:pt x="5610" y="3809"/>
                    </a:cubicBezTo>
                    <a:close/>
                    <a:moveTo>
                      <a:pt x="3648" y="7533"/>
                    </a:moveTo>
                    <a:cubicBezTo>
                      <a:pt x="3670" y="7533"/>
                      <a:pt x="3693" y="7528"/>
                      <a:pt x="3713" y="7518"/>
                    </a:cubicBezTo>
                    <a:cubicBezTo>
                      <a:pt x="4244" y="7237"/>
                      <a:pt x="4702" y="6793"/>
                      <a:pt x="5037" y="6233"/>
                    </a:cubicBezTo>
                    <a:cubicBezTo>
                      <a:pt x="5063" y="6190"/>
                      <a:pt x="5063" y="6137"/>
                      <a:pt x="5039" y="6094"/>
                    </a:cubicBezTo>
                    <a:cubicBezTo>
                      <a:pt x="5015" y="6051"/>
                      <a:pt x="4969" y="6025"/>
                      <a:pt x="4919" y="6025"/>
                    </a:cubicBezTo>
                    <a:lnTo>
                      <a:pt x="4793" y="6025"/>
                    </a:lnTo>
                    <a:cubicBezTo>
                      <a:pt x="4595" y="6595"/>
                      <a:pt x="4150" y="7008"/>
                      <a:pt x="3511" y="7213"/>
                    </a:cubicBezTo>
                    <a:lnTo>
                      <a:pt x="3511" y="7396"/>
                    </a:lnTo>
                    <a:cubicBezTo>
                      <a:pt x="3511" y="7444"/>
                      <a:pt x="3536" y="7489"/>
                      <a:pt x="3577" y="7514"/>
                    </a:cubicBezTo>
                    <a:cubicBezTo>
                      <a:pt x="3599" y="7527"/>
                      <a:pt x="3624" y="7533"/>
                      <a:pt x="3648" y="7533"/>
                    </a:cubicBezTo>
                    <a:close/>
                    <a:moveTo>
                      <a:pt x="5309" y="5688"/>
                    </a:moveTo>
                    <a:cubicBezTo>
                      <a:pt x="5480" y="5267"/>
                      <a:pt x="5582" y="4817"/>
                      <a:pt x="5610" y="4351"/>
                    </a:cubicBezTo>
                    <a:cubicBezTo>
                      <a:pt x="5613" y="4314"/>
                      <a:pt x="5599" y="4277"/>
                      <a:pt x="5573" y="4249"/>
                    </a:cubicBezTo>
                    <a:cubicBezTo>
                      <a:pt x="5547" y="4221"/>
                      <a:pt x="5511" y="4206"/>
                      <a:pt x="5473" y="4206"/>
                    </a:cubicBezTo>
                    <a:lnTo>
                      <a:pt x="4561" y="4206"/>
                    </a:lnTo>
                    <a:cubicBezTo>
                      <a:pt x="4779" y="4480"/>
                      <a:pt x="4911" y="4831"/>
                      <a:pt x="4911" y="5296"/>
                    </a:cubicBezTo>
                    <a:cubicBezTo>
                      <a:pt x="4911" y="5465"/>
                      <a:pt x="4889" y="5622"/>
                      <a:pt x="4857" y="5774"/>
                    </a:cubicBezTo>
                    <a:lnTo>
                      <a:pt x="5181" y="5774"/>
                    </a:lnTo>
                    <a:cubicBezTo>
                      <a:pt x="5238" y="5774"/>
                      <a:pt x="5288" y="5740"/>
                      <a:pt x="5309" y="5688"/>
                    </a:cubicBezTo>
                    <a:close/>
                    <a:moveTo>
                      <a:pt x="5606" y="2444"/>
                    </a:moveTo>
                    <a:cubicBezTo>
                      <a:pt x="5580" y="2481"/>
                      <a:pt x="5574" y="2527"/>
                      <a:pt x="5589" y="2569"/>
                    </a:cubicBezTo>
                    <a:cubicBezTo>
                      <a:pt x="5729" y="2964"/>
                      <a:pt x="5812" y="3386"/>
                      <a:pt x="5836" y="3824"/>
                    </a:cubicBezTo>
                    <a:cubicBezTo>
                      <a:pt x="5840" y="3898"/>
                      <a:pt x="5900" y="3955"/>
                      <a:pt x="5973" y="3955"/>
                    </a:cubicBezTo>
                    <a:lnTo>
                      <a:pt x="7525" y="3955"/>
                    </a:lnTo>
                    <a:cubicBezTo>
                      <a:pt x="7563" y="3955"/>
                      <a:pt x="7599" y="3939"/>
                      <a:pt x="7625" y="3911"/>
                    </a:cubicBezTo>
                    <a:cubicBezTo>
                      <a:pt x="7651" y="3883"/>
                      <a:pt x="7664" y="3846"/>
                      <a:pt x="7662" y="3808"/>
                    </a:cubicBezTo>
                    <a:cubicBezTo>
                      <a:pt x="7630" y="3339"/>
                      <a:pt x="7521" y="2888"/>
                      <a:pt x="7338" y="2468"/>
                    </a:cubicBezTo>
                    <a:cubicBezTo>
                      <a:pt x="7316" y="2418"/>
                      <a:pt x="7266" y="2386"/>
                      <a:pt x="7212" y="2386"/>
                    </a:cubicBezTo>
                    <a:lnTo>
                      <a:pt x="5718" y="2386"/>
                    </a:lnTo>
                    <a:cubicBezTo>
                      <a:pt x="5674" y="2386"/>
                      <a:pt x="5632" y="2408"/>
                      <a:pt x="5606" y="2444"/>
                    </a:cubicBezTo>
                    <a:close/>
                    <a:moveTo>
                      <a:pt x="6930" y="6025"/>
                    </a:moveTo>
                    <a:lnTo>
                      <a:pt x="5491" y="6025"/>
                    </a:lnTo>
                    <a:cubicBezTo>
                      <a:pt x="5439" y="6025"/>
                      <a:pt x="5392" y="6054"/>
                      <a:pt x="5368" y="6100"/>
                    </a:cubicBezTo>
                    <a:cubicBezTo>
                      <a:pt x="4966" y="6890"/>
                      <a:pt x="4335" y="7502"/>
                      <a:pt x="3594" y="7824"/>
                    </a:cubicBezTo>
                    <a:cubicBezTo>
                      <a:pt x="3544" y="7846"/>
                      <a:pt x="3511" y="7895"/>
                      <a:pt x="3511" y="7950"/>
                    </a:cubicBezTo>
                    <a:lnTo>
                      <a:pt x="3511" y="7969"/>
                    </a:lnTo>
                    <a:cubicBezTo>
                      <a:pt x="3511" y="8046"/>
                      <a:pt x="3573" y="8107"/>
                      <a:pt x="3649" y="8107"/>
                    </a:cubicBezTo>
                    <a:cubicBezTo>
                      <a:pt x="5031" y="8107"/>
                      <a:pt x="6301" y="7407"/>
                      <a:pt x="7046" y="6236"/>
                    </a:cubicBezTo>
                    <a:cubicBezTo>
                      <a:pt x="7073" y="6194"/>
                      <a:pt x="7075" y="6140"/>
                      <a:pt x="7051" y="6096"/>
                    </a:cubicBezTo>
                    <a:cubicBezTo>
                      <a:pt x="7026" y="6052"/>
                      <a:pt x="6980" y="6025"/>
                      <a:pt x="6930" y="6025"/>
                    </a:cubicBezTo>
                    <a:close/>
                    <a:moveTo>
                      <a:pt x="7525" y="4206"/>
                    </a:moveTo>
                    <a:lnTo>
                      <a:pt x="5974" y="4206"/>
                    </a:lnTo>
                    <a:cubicBezTo>
                      <a:pt x="5901" y="4206"/>
                      <a:pt x="5840" y="4263"/>
                      <a:pt x="5836" y="4335"/>
                    </a:cubicBezTo>
                    <a:cubicBezTo>
                      <a:pt x="5812" y="4774"/>
                      <a:pt x="5729" y="5196"/>
                      <a:pt x="5589" y="5591"/>
                    </a:cubicBezTo>
                    <a:cubicBezTo>
                      <a:pt x="5574" y="5632"/>
                      <a:pt x="5580" y="5679"/>
                      <a:pt x="5606" y="5716"/>
                    </a:cubicBezTo>
                    <a:cubicBezTo>
                      <a:pt x="5632" y="5752"/>
                      <a:pt x="5674" y="5774"/>
                      <a:pt x="5718" y="5774"/>
                    </a:cubicBezTo>
                    <a:lnTo>
                      <a:pt x="7212" y="5774"/>
                    </a:lnTo>
                    <a:cubicBezTo>
                      <a:pt x="7266" y="5774"/>
                      <a:pt x="7316" y="5742"/>
                      <a:pt x="7338" y="5692"/>
                    </a:cubicBezTo>
                    <a:cubicBezTo>
                      <a:pt x="7522" y="5273"/>
                      <a:pt x="7630" y="4822"/>
                      <a:pt x="7662" y="4352"/>
                    </a:cubicBezTo>
                    <a:cubicBezTo>
                      <a:pt x="7665" y="4314"/>
                      <a:pt x="7651" y="4277"/>
                      <a:pt x="7625" y="4249"/>
                    </a:cubicBezTo>
                    <a:cubicBezTo>
                      <a:pt x="7599" y="4221"/>
                      <a:pt x="7563" y="4206"/>
                      <a:pt x="7525" y="4206"/>
                    </a:cubicBezTo>
                    <a:close/>
                    <a:moveTo>
                      <a:pt x="3594" y="336"/>
                    </a:moveTo>
                    <a:cubicBezTo>
                      <a:pt x="4335" y="658"/>
                      <a:pt x="4966" y="1270"/>
                      <a:pt x="5368" y="2061"/>
                    </a:cubicBezTo>
                    <a:cubicBezTo>
                      <a:pt x="5392" y="2107"/>
                      <a:pt x="5439" y="2136"/>
                      <a:pt x="5491" y="2136"/>
                    </a:cubicBezTo>
                    <a:lnTo>
                      <a:pt x="6930" y="2136"/>
                    </a:lnTo>
                    <a:cubicBezTo>
                      <a:pt x="6980" y="2136"/>
                      <a:pt x="7026" y="2108"/>
                      <a:pt x="7051" y="2064"/>
                    </a:cubicBezTo>
                    <a:cubicBezTo>
                      <a:pt x="7075" y="2020"/>
                      <a:pt x="7073" y="1967"/>
                      <a:pt x="7046" y="1924"/>
                    </a:cubicBezTo>
                    <a:cubicBezTo>
                      <a:pt x="6301" y="752"/>
                      <a:pt x="5031" y="53"/>
                      <a:pt x="3648" y="53"/>
                    </a:cubicBezTo>
                    <a:cubicBezTo>
                      <a:pt x="3572" y="53"/>
                      <a:pt x="3511" y="134"/>
                      <a:pt x="3511" y="210"/>
                    </a:cubicBezTo>
                    <a:cubicBezTo>
                      <a:pt x="3511" y="265"/>
                      <a:pt x="3543" y="314"/>
                      <a:pt x="3594" y="336"/>
                    </a:cubicBezTo>
                    <a:close/>
                    <a:moveTo>
                      <a:pt x="4320" y="1361"/>
                    </a:moveTo>
                    <a:cubicBezTo>
                      <a:pt x="4499" y="1464"/>
                      <a:pt x="4696" y="1698"/>
                      <a:pt x="4696" y="2036"/>
                    </a:cubicBezTo>
                    <a:cubicBezTo>
                      <a:pt x="4696" y="2070"/>
                      <a:pt x="4690" y="2103"/>
                      <a:pt x="4686" y="2136"/>
                    </a:cubicBezTo>
                    <a:lnTo>
                      <a:pt x="4920" y="2136"/>
                    </a:lnTo>
                    <a:cubicBezTo>
                      <a:pt x="4969" y="2136"/>
                      <a:pt x="5015" y="2109"/>
                      <a:pt x="5039" y="2066"/>
                    </a:cubicBezTo>
                    <a:cubicBezTo>
                      <a:pt x="5064" y="2023"/>
                      <a:pt x="5063" y="1970"/>
                      <a:pt x="5038" y="1928"/>
                    </a:cubicBezTo>
                    <a:cubicBezTo>
                      <a:pt x="4702" y="1367"/>
                      <a:pt x="4244" y="923"/>
                      <a:pt x="3713" y="642"/>
                    </a:cubicBezTo>
                    <a:cubicBezTo>
                      <a:pt x="3670" y="620"/>
                      <a:pt x="3619" y="622"/>
                      <a:pt x="3577" y="646"/>
                    </a:cubicBezTo>
                    <a:cubicBezTo>
                      <a:pt x="3536" y="671"/>
                      <a:pt x="3511" y="716"/>
                      <a:pt x="3511" y="764"/>
                    </a:cubicBezTo>
                    <a:lnTo>
                      <a:pt x="3511" y="987"/>
                    </a:lnTo>
                    <a:cubicBezTo>
                      <a:pt x="3800" y="1079"/>
                      <a:pt x="4072" y="1202"/>
                      <a:pt x="4320" y="1361"/>
                    </a:cubicBezTo>
                    <a:close/>
                    <a:moveTo>
                      <a:pt x="2820" y="3484"/>
                    </a:moveTo>
                    <a:cubicBezTo>
                      <a:pt x="1775" y="3217"/>
                      <a:pt x="1517" y="3088"/>
                      <a:pt x="1517" y="2691"/>
                    </a:cubicBezTo>
                    <a:lnTo>
                      <a:pt x="1517" y="2673"/>
                    </a:lnTo>
                    <a:cubicBezTo>
                      <a:pt x="1517" y="2380"/>
                      <a:pt x="1784" y="2147"/>
                      <a:pt x="2294" y="2147"/>
                    </a:cubicBezTo>
                    <a:cubicBezTo>
                      <a:pt x="2708" y="2147"/>
                      <a:pt x="3122" y="2294"/>
                      <a:pt x="3562" y="2553"/>
                    </a:cubicBezTo>
                    <a:cubicBezTo>
                      <a:pt x="3665" y="2613"/>
                      <a:pt x="3769" y="2648"/>
                      <a:pt x="3899" y="2648"/>
                    </a:cubicBezTo>
                    <a:cubicBezTo>
                      <a:pt x="4244" y="2648"/>
                      <a:pt x="4520" y="2380"/>
                      <a:pt x="4520" y="2035"/>
                    </a:cubicBezTo>
                    <a:cubicBezTo>
                      <a:pt x="4520" y="1777"/>
                      <a:pt x="4373" y="1594"/>
                      <a:pt x="4226" y="1509"/>
                    </a:cubicBezTo>
                    <a:cubicBezTo>
                      <a:pt x="3846" y="1267"/>
                      <a:pt x="3415" y="1107"/>
                      <a:pt x="2941" y="1029"/>
                    </a:cubicBezTo>
                    <a:lnTo>
                      <a:pt x="2941" y="575"/>
                    </a:lnTo>
                    <a:cubicBezTo>
                      <a:pt x="2941" y="257"/>
                      <a:pt x="2685" y="0"/>
                      <a:pt x="2367" y="0"/>
                    </a:cubicBezTo>
                    <a:cubicBezTo>
                      <a:pt x="2049" y="0"/>
                      <a:pt x="1792" y="257"/>
                      <a:pt x="1792" y="575"/>
                    </a:cubicBezTo>
                    <a:lnTo>
                      <a:pt x="1792" y="1025"/>
                    </a:lnTo>
                    <a:cubicBezTo>
                      <a:pt x="840" y="1201"/>
                      <a:pt x="198" y="1860"/>
                      <a:pt x="198" y="2794"/>
                    </a:cubicBezTo>
                    <a:lnTo>
                      <a:pt x="198" y="2812"/>
                    </a:lnTo>
                    <a:cubicBezTo>
                      <a:pt x="198" y="4011"/>
                      <a:pt x="983" y="4348"/>
                      <a:pt x="2199" y="4658"/>
                    </a:cubicBezTo>
                    <a:cubicBezTo>
                      <a:pt x="3208" y="4918"/>
                      <a:pt x="3415" y="5090"/>
                      <a:pt x="3415" y="5426"/>
                    </a:cubicBezTo>
                    <a:lnTo>
                      <a:pt x="3415" y="5443"/>
                    </a:lnTo>
                    <a:cubicBezTo>
                      <a:pt x="3415" y="5797"/>
                      <a:pt x="3087" y="6012"/>
                      <a:pt x="2544" y="6012"/>
                    </a:cubicBezTo>
                    <a:cubicBezTo>
                      <a:pt x="1957" y="6012"/>
                      <a:pt x="1457" y="5805"/>
                      <a:pt x="999" y="5469"/>
                    </a:cubicBezTo>
                    <a:cubicBezTo>
                      <a:pt x="913" y="5409"/>
                      <a:pt x="793" y="5349"/>
                      <a:pt x="621" y="5349"/>
                    </a:cubicBezTo>
                    <a:cubicBezTo>
                      <a:pt x="275" y="5349"/>
                      <a:pt x="0" y="5616"/>
                      <a:pt x="0" y="5961"/>
                    </a:cubicBezTo>
                    <a:cubicBezTo>
                      <a:pt x="0" y="6168"/>
                      <a:pt x="103" y="6358"/>
                      <a:pt x="250" y="6461"/>
                    </a:cubicBezTo>
                    <a:cubicBezTo>
                      <a:pt x="717" y="6796"/>
                      <a:pt x="1247" y="7008"/>
                      <a:pt x="1792" y="7111"/>
                    </a:cubicBezTo>
                    <a:lnTo>
                      <a:pt x="1792" y="7586"/>
                    </a:lnTo>
                    <a:cubicBezTo>
                      <a:pt x="1792" y="7903"/>
                      <a:pt x="2049" y="8160"/>
                      <a:pt x="2367" y="8160"/>
                    </a:cubicBezTo>
                    <a:cubicBezTo>
                      <a:pt x="2684" y="8160"/>
                      <a:pt x="2941" y="7903"/>
                      <a:pt x="2941" y="7586"/>
                    </a:cubicBezTo>
                    <a:lnTo>
                      <a:pt x="2941" y="7158"/>
                    </a:lnTo>
                    <a:cubicBezTo>
                      <a:pt x="4013" y="7025"/>
                      <a:pt x="4735" y="6378"/>
                      <a:pt x="4735" y="5314"/>
                    </a:cubicBezTo>
                    <a:lnTo>
                      <a:pt x="4735" y="5296"/>
                    </a:lnTo>
                    <a:cubicBezTo>
                      <a:pt x="4735" y="4244"/>
                      <a:pt x="4044" y="3804"/>
                      <a:pt x="2820" y="3484"/>
                    </a:cubicBezTo>
                    <a:close/>
                  </a:path>
                </a:pathLst>
              </a:custGeom>
              <a:solidFill>
                <a:srgbClr val="8AC9F2"/>
              </a:solidFill>
              <a:ln>
                <a:noFill/>
              </a:ln>
              <a:effectLst>
                <a:outerShdw blurRad="50800" dist="38100" dir="2700000" algn="tl" rotWithShape="0">
                  <a:prstClr val="black">
                    <a:alpha val="40000"/>
                  </a:prstClr>
                </a:outerShdw>
              </a:effectLst>
            </p:spPr>
            <p:txBody>
              <a:bodyPr/>
              <a:lstStyle/>
              <a:p>
                <a:endParaRPr lang="zh-CN" altLang="en-US">
                  <a:cs typeface="+mn-ea"/>
                  <a:sym typeface="+mn-lt"/>
                </a:endParaRPr>
              </a:p>
            </p:txBody>
          </p:sp>
        </p:grpSp>
      </p:grpSp>
      <p:grpSp>
        <p:nvGrpSpPr>
          <p:cNvPr id="20" name="组合 19">
            <a:extLst>
              <a:ext uri="{FF2B5EF4-FFF2-40B4-BE49-F238E27FC236}">
                <a16:creationId xmlns:a16="http://schemas.microsoft.com/office/drawing/2014/main" id="{AC2044F4-8777-1A04-BF5B-2A15E7A415D4}"/>
              </a:ext>
            </a:extLst>
          </p:cNvPr>
          <p:cNvGrpSpPr/>
          <p:nvPr/>
        </p:nvGrpSpPr>
        <p:grpSpPr>
          <a:xfrm>
            <a:off x="4842190" y="1669338"/>
            <a:ext cx="2507620" cy="3814964"/>
            <a:chOff x="1393399" y="1669338"/>
            <a:chExt cx="2507620" cy="3814964"/>
          </a:xfrm>
        </p:grpSpPr>
        <p:sp>
          <p:nvSpPr>
            <p:cNvPr id="21" name="矩形: 圆角 20">
              <a:extLst>
                <a:ext uri="{FF2B5EF4-FFF2-40B4-BE49-F238E27FC236}">
                  <a16:creationId xmlns:a16="http://schemas.microsoft.com/office/drawing/2014/main" id="{0150BB86-0AB2-2C90-797E-10F1DDF448CC}"/>
                </a:ext>
              </a:extLst>
            </p:cNvPr>
            <p:cNvSpPr/>
            <p:nvPr/>
          </p:nvSpPr>
          <p:spPr>
            <a:xfrm>
              <a:off x="1393399" y="2274694"/>
              <a:ext cx="2507620" cy="3209608"/>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2" name="组合 21">
              <a:extLst>
                <a:ext uri="{FF2B5EF4-FFF2-40B4-BE49-F238E27FC236}">
                  <a16:creationId xmlns:a16="http://schemas.microsoft.com/office/drawing/2014/main" id="{19BB8BE6-F670-02B5-4013-256FD6A3CF91}"/>
                </a:ext>
              </a:extLst>
            </p:cNvPr>
            <p:cNvGrpSpPr/>
            <p:nvPr/>
          </p:nvGrpSpPr>
          <p:grpSpPr>
            <a:xfrm>
              <a:off x="1654076" y="2819599"/>
              <a:ext cx="2194176" cy="1963837"/>
              <a:chOff x="1255418" y="3483738"/>
              <a:chExt cx="2194176" cy="1963837"/>
            </a:xfrm>
          </p:grpSpPr>
          <p:sp>
            <p:nvSpPr>
              <p:cNvPr id="26" name="矩形 25">
                <a:extLst>
                  <a:ext uri="{FF2B5EF4-FFF2-40B4-BE49-F238E27FC236}">
                    <a16:creationId xmlns:a16="http://schemas.microsoft.com/office/drawing/2014/main" id="{DFE0E7AA-BE4A-4977-2C67-10750B616638}"/>
                  </a:ext>
                </a:extLst>
              </p:cNvPr>
              <p:cNvSpPr/>
              <p:nvPr/>
            </p:nvSpPr>
            <p:spPr>
              <a:xfrm>
                <a:off x="1255418" y="4278024"/>
                <a:ext cx="1986265" cy="1169551"/>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cs typeface="+mn-ea"/>
                    <a:sym typeface="+mn-lt"/>
                  </a:rPr>
                  <a:t> Bridging communication gaps across languages with translation technology.</a:t>
                </a:r>
                <a:endParaRPr lang="zh-CN" altLang="en-US" sz="1400" b="1" dirty="0">
                  <a:solidFill>
                    <a:srgbClr val="8AC9F2"/>
                  </a:solidFill>
                  <a:cs typeface="+mn-ea"/>
                  <a:sym typeface="+mn-lt"/>
                </a:endParaRPr>
              </a:p>
            </p:txBody>
          </p:sp>
          <p:sp>
            <p:nvSpPr>
              <p:cNvPr id="27" name="文本框 26">
                <a:extLst>
                  <a:ext uri="{FF2B5EF4-FFF2-40B4-BE49-F238E27FC236}">
                    <a16:creationId xmlns:a16="http://schemas.microsoft.com/office/drawing/2014/main" id="{E03466B0-F5AD-1AC2-7B0C-961F00B80B33}"/>
                  </a:ext>
                </a:extLst>
              </p:cNvPr>
              <p:cNvSpPr txBox="1"/>
              <p:nvPr/>
            </p:nvSpPr>
            <p:spPr>
              <a:xfrm>
                <a:off x="1315942" y="3483738"/>
                <a:ext cx="2133652" cy="707886"/>
              </a:xfrm>
              <a:prstGeom prst="rect">
                <a:avLst/>
              </a:prstGeom>
              <a:noFill/>
            </p:spPr>
            <p:txBody>
              <a:bodyPr wrap="square" rtlCol="0">
                <a:spAutoFit/>
              </a:bodyPr>
              <a:lstStyle/>
              <a:p>
                <a:r>
                  <a:rPr lang="en-US" altLang="zh-CN" sz="2000" b="1" dirty="0">
                    <a:solidFill>
                      <a:srgbClr val="8AC9F2"/>
                    </a:solidFill>
                    <a:effectLst>
                      <a:outerShdw blurRad="38100" dist="38100" dir="2700000" algn="tl">
                        <a:srgbClr val="000000">
                          <a:alpha val="43137"/>
                        </a:srgbClr>
                      </a:outerShdw>
                    </a:effectLst>
                    <a:cs typeface="+mn-ea"/>
                    <a:sym typeface="+mn-lt"/>
                  </a:rPr>
                  <a:t>Language Translation</a:t>
                </a:r>
                <a:endParaRPr lang="zh-CN" altLang="en-US" sz="2000" b="1" dirty="0">
                  <a:solidFill>
                    <a:srgbClr val="8AC9F2"/>
                  </a:solidFill>
                  <a:effectLst>
                    <a:outerShdw blurRad="38100" dist="38100" dir="2700000" algn="tl">
                      <a:srgbClr val="000000">
                        <a:alpha val="43137"/>
                      </a:srgbClr>
                    </a:outerShdw>
                  </a:effectLst>
                  <a:cs typeface="+mn-ea"/>
                  <a:sym typeface="+mn-lt"/>
                </a:endParaRPr>
              </a:p>
            </p:txBody>
          </p:sp>
        </p:grpSp>
        <p:grpSp>
          <p:nvGrpSpPr>
            <p:cNvPr id="23" name="组合 22">
              <a:extLst>
                <a:ext uri="{FF2B5EF4-FFF2-40B4-BE49-F238E27FC236}">
                  <a16:creationId xmlns:a16="http://schemas.microsoft.com/office/drawing/2014/main" id="{B005837F-30F3-84E1-8FB7-3F9F1A1765B4}"/>
                </a:ext>
              </a:extLst>
            </p:cNvPr>
            <p:cNvGrpSpPr/>
            <p:nvPr/>
          </p:nvGrpSpPr>
          <p:grpSpPr>
            <a:xfrm>
              <a:off x="2079347" y="1669338"/>
              <a:ext cx="1210651" cy="1139746"/>
              <a:chOff x="4343303" y="1487107"/>
              <a:chExt cx="1210651" cy="1139746"/>
            </a:xfrm>
          </p:grpSpPr>
          <p:sp>
            <p:nvSpPr>
              <p:cNvPr id="24" name="任意多边形: 形状 23">
                <a:extLst>
                  <a:ext uri="{FF2B5EF4-FFF2-40B4-BE49-F238E27FC236}">
                    <a16:creationId xmlns:a16="http://schemas.microsoft.com/office/drawing/2014/main" id="{7EC17312-24A4-89A2-8840-3AB3FB659985}"/>
                  </a:ext>
                </a:extLst>
              </p:cNvPr>
              <p:cNvSpPr/>
              <p:nvPr/>
            </p:nvSpPr>
            <p:spPr>
              <a:xfrm>
                <a:off x="4343303" y="1487107"/>
                <a:ext cx="1210651" cy="1139746"/>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solidFill>
                <a:srgbClr val="8AC9F2"/>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25" name="world-grid-with-dollar-sign_64816">
                <a:extLst>
                  <a:ext uri="{FF2B5EF4-FFF2-40B4-BE49-F238E27FC236}">
                    <a16:creationId xmlns:a16="http://schemas.microsoft.com/office/drawing/2014/main" id="{AF40345A-8E25-BEFF-EDB8-19CF1259EDDC}"/>
                  </a:ext>
                </a:extLst>
              </p:cNvPr>
              <p:cNvSpPr>
                <a:spLocks noChangeAspect="1"/>
              </p:cNvSpPr>
              <p:nvPr/>
            </p:nvSpPr>
            <p:spPr bwMode="auto">
              <a:xfrm>
                <a:off x="4595997" y="1720308"/>
                <a:ext cx="752154" cy="799589"/>
              </a:xfrm>
              <a:custGeom>
                <a:avLst/>
                <a:gdLst>
                  <a:gd name="T0" fmla="*/ 5573 w 7665"/>
                  <a:gd name="T1" fmla="*/ 3911 h 8160"/>
                  <a:gd name="T2" fmla="*/ 4313 w 7665"/>
                  <a:gd name="T3" fmla="*/ 3955 h 8160"/>
                  <a:gd name="T4" fmla="*/ 3511 w 7665"/>
                  <a:gd name="T5" fmla="*/ 2721 h 8160"/>
                  <a:gd name="T6" fmla="*/ 4612 w 7665"/>
                  <a:gd name="T7" fmla="*/ 2386 h 8160"/>
                  <a:gd name="T8" fmla="*/ 5309 w 7665"/>
                  <a:gd name="T9" fmla="*/ 2472 h 8160"/>
                  <a:gd name="T10" fmla="*/ 3648 w 7665"/>
                  <a:gd name="T11" fmla="*/ 7533 h 8160"/>
                  <a:gd name="T12" fmla="*/ 5037 w 7665"/>
                  <a:gd name="T13" fmla="*/ 6233 h 8160"/>
                  <a:gd name="T14" fmla="*/ 4919 w 7665"/>
                  <a:gd name="T15" fmla="*/ 6025 h 8160"/>
                  <a:gd name="T16" fmla="*/ 3511 w 7665"/>
                  <a:gd name="T17" fmla="*/ 7213 h 8160"/>
                  <a:gd name="T18" fmla="*/ 3577 w 7665"/>
                  <a:gd name="T19" fmla="*/ 7514 h 8160"/>
                  <a:gd name="T20" fmla="*/ 5309 w 7665"/>
                  <a:gd name="T21" fmla="*/ 5688 h 8160"/>
                  <a:gd name="T22" fmla="*/ 5573 w 7665"/>
                  <a:gd name="T23" fmla="*/ 4249 h 8160"/>
                  <a:gd name="T24" fmla="*/ 4561 w 7665"/>
                  <a:gd name="T25" fmla="*/ 4206 h 8160"/>
                  <a:gd name="T26" fmla="*/ 4857 w 7665"/>
                  <a:gd name="T27" fmla="*/ 5774 h 8160"/>
                  <a:gd name="T28" fmla="*/ 5309 w 7665"/>
                  <a:gd name="T29" fmla="*/ 5688 h 8160"/>
                  <a:gd name="T30" fmla="*/ 5589 w 7665"/>
                  <a:gd name="T31" fmla="*/ 2569 h 8160"/>
                  <a:gd name="T32" fmla="*/ 5973 w 7665"/>
                  <a:gd name="T33" fmla="*/ 3955 h 8160"/>
                  <a:gd name="T34" fmla="*/ 7625 w 7665"/>
                  <a:gd name="T35" fmla="*/ 3911 h 8160"/>
                  <a:gd name="T36" fmla="*/ 7338 w 7665"/>
                  <a:gd name="T37" fmla="*/ 2468 h 8160"/>
                  <a:gd name="T38" fmla="*/ 5718 w 7665"/>
                  <a:gd name="T39" fmla="*/ 2386 h 8160"/>
                  <a:gd name="T40" fmla="*/ 6930 w 7665"/>
                  <a:gd name="T41" fmla="*/ 6025 h 8160"/>
                  <a:gd name="T42" fmla="*/ 5368 w 7665"/>
                  <a:gd name="T43" fmla="*/ 6100 h 8160"/>
                  <a:gd name="T44" fmla="*/ 3511 w 7665"/>
                  <a:gd name="T45" fmla="*/ 7950 h 8160"/>
                  <a:gd name="T46" fmla="*/ 3649 w 7665"/>
                  <a:gd name="T47" fmla="*/ 8107 h 8160"/>
                  <a:gd name="T48" fmla="*/ 7051 w 7665"/>
                  <a:gd name="T49" fmla="*/ 6096 h 8160"/>
                  <a:gd name="T50" fmla="*/ 7525 w 7665"/>
                  <a:gd name="T51" fmla="*/ 4206 h 8160"/>
                  <a:gd name="T52" fmla="*/ 5836 w 7665"/>
                  <a:gd name="T53" fmla="*/ 4335 h 8160"/>
                  <a:gd name="T54" fmla="*/ 5606 w 7665"/>
                  <a:gd name="T55" fmla="*/ 5716 h 8160"/>
                  <a:gd name="T56" fmla="*/ 7212 w 7665"/>
                  <a:gd name="T57" fmla="*/ 5774 h 8160"/>
                  <a:gd name="T58" fmla="*/ 7662 w 7665"/>
                  <a:gd name="T59" fmla="*/ 4352 h 8160"/>
                  <a:gd name="T60" fmla="*/ 7525 w 7665"/>
                  <a:gd name="T61" fmla="*/ 4206 h 8160"/>
                  <a:gd name="T62" fmla="*/ 5368 w 7665"/>
                  <a:gd name="T63" fmla="*/ 2061 h 8160"/>
                  <a:gd name="T64" fmla="*/ 6930 w 7665"/>
                  <a:gd name="T65" fmla="*/ 2136 h 8160"/>
                  <a:gd name="T66" fmla="*/ 7046 w 7665"/>
                  <a:gd name="T67" fmla="*/ 1924 h 8160"/>
                  <a:gd name="T68" fmla="*/ 3511 w 7665"/>
                  <a:gd name="T69" fmla="*/ 210 h 8160"/>
                  <a:gd name="T70" fmla="*/ 4320 w 7665"/>
                  <a:gd name="T71" fmla="*/ 1361 h 8160"/>
                  <a:gd name="T72" fmla="*/ 4686 w 7665"/>
                  <a:gd name="T73" fmla="*/ 2136 h 8160"/>
                  <a:gd name="T74" fmla="*/ 5039 w 7665"/>
                  <a:gd name="T75" fmla="*/ 2066 h 8160"/>
                  <a:gd name="T76" fmla="*/ 3713 w 7665"/>
                  <a:gd name="T77" fmla="*/ 642 h 8160"/>
                  <a:gd name="T78" fmla="*/ 3511 w 7665"/>
                  <a:gd name="T79" fmla="*/ 764 h 8160"/>
                  <a:gd name="T80" fmla="*/ 4320 w 7665"/>
                  <a:gd name="T81" fmla="*/ 1361 h 8160"/>
                  <a:gd name="T82" fmla="*/ 1517 w 7665"/>
                  <a:gd name="T83" fmla="*/ 2691 h 8160"/>
                  <a:gd name="T84" fmla="*/ 2294 w 7665"/>
                  <a:gd name="T85" fmla="*/ 2147 h 8160"/>
                  <a:gd name="T86" fmla="*/ 3899 w 7665"/>
                  <a:gd name="T87" fmla="*/ 2648 h 8160"/>
                  <a:gd name="T88" fmla="*/ 4226 w 7665"/>
                  <a:gd name="T89" fmla="*/ 1509 h 8160"/>
                  <a:gd name="T90" fmla="*/ 2941 w 7665"/>
                  <a:gd name="T91" fmla="*/ 575 h 8160"/>
                  <a:gd name="T92" fmla="*/ 1792 w 7665"/>
                  <a:gd name="T93" fmla="*/ 575 h 8160"/>
                  <a:gd name="T94" fmla="*/ 198 w 7665"/>
                  <a:gd name="T95" fmla="*/ 2794 h 8160"/>
                  <a:gd name="T96" fmla="*/ 2199 w 7665"/>
                  <a:gd name="T97" fmla="*/ 4658 h 8160"/>
                  <a:gd name="T98" fmla="*/ 3415 w 7665"/>
                  <a:gd name="T99" fmla="*/ 5443 h 8160"/>
                  <a:gd name="T100" fmla="*/ 999 w 7665"/>
                  <a:gd name="T101" fmla="*/ 5469 h 8160"/>
                  <a:gd name="T102" fmla="*/ 0 w 7665"/>
                  <a:gd name="T103" fmla="*/ 5961 h 8160"/>
                  <a:gd name="T104" fmla="*/ 1792 w 7665"/>
                  <a:gd name="T105" fmla="*/ 7111 h 8160"/>
                  <a:gd name="T106" fmla="*/ 2367 w 7665"/>
                  <a:gd name="T107" fmla="*/ 8160 h 8160"/>
                  <a:gd name="T108" fmla="*/ 2941 w 7665"/>
                  <a:gd name="T109" fmla="*/ 7158 h 8160"/>
                  <a:gd name="T110" fmla="*/ 4735 w 7665"/>
                  <a:gd name="T111" fmla="*/ 5296 h 8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665" h="8160">
                    <a:moveTo>
                      <a:pt x="5610" y="3809"/>
                    </a:moveTo>
                    <a:cubicBezTo>
                      <a:pt x="5613" y="3847"/>
                      <a:pt x="5599" y="3884"/>
                      <a:pt x="5573" y="3911"/>
                    </a:cubicBezTo>
                    <a:cubicBezTo>
                      <a:pt x="5547" y="3939"/>
                      <a:pt x="5511" y="3955"/>
                      <a:pt x="5473" y="3955"/>
                    </a:cubicBezTo>
                    <a:lnTo>
                      <a:pt x="4313" y="3955"/>
                    </a:lnTo>
                    <a:cubicBezTo>
                      <a:pt x="4087" y="3768"/>
                      <a:pt x="3811" y="3628"/>
                      <a:pt x="3511" y="3515"/>
                    </a:cubicBezTo>
                    <a:lnTo>
                      <a:pt x="3511" y="2721"/>
                    </a:lnTo>
                    <a:cubicBezTo>
                      <a:pt x="3637" y="2788"/>
                      <a:pt x="3761" y="2824"/>
                      <a:pt x="3899" y="2824"/>
                    </a:cubicBezTo>
                    <a:cubicBezTo>
                      <a:pt x="4217" y="2824"/>
                      <a:pt x="4484" y="2647"/>
                      <a:pt x="4612" y="2386"/>
                    </a:cubicBezTo>
                    <a:lnTo>
                      <a:pt x="5182" y="2386"/>
                    </a:lnTo>
                    <a:cubicBezTo>
                      <a:pt x="5238" y="2386"/>
                      <a:pt x="5288" y="2420"/>
                      <a:pt x="5309" y="2472"/>
                    </a:cubicBezTo>
                    <a:cubicBezTo>
                      <a:pt x="5480" y="2893"/>
                      <a:pt x="5582" y="3343"/>
                      <a:pt x="5610" y="3809"/>
                    </a:cubicBezTo>
                    <a:close/>
                    <a:moveTo>
                      <a:pt x="3648" y="7533"/>
                    </a:moveTo>
                    <a:cubicBezTo>
                      <a:pt x="3670" y="7533"/>
                      <a:pt x="3693" y="7528"/>
                      <a:pt x="3713" y="7518"/>
                    </a:cubicBezTo>
                    <a:cubicBezTo>
                      <a:pt x="4244" y="7237"/>
                      <a:pt x="4702" y="6793"/>
                      <a:pt x="5037" y="6233"/>
                    </a:cubicBezTo>
                    <a:cubicBezTo>
                      <a:pt x="5063" y="6190"/>
                      <a:pt x="5063" y="6137"/>
                      <a:pt x="5039" y="6094"/>
                    </a:cubicBezTo>
                    <a:cubicBezTo>
                      <a:pt x="5015" y="6051"/>
                      <a:pt x="4969" y="6025"/>
                      <a:pt x="4919" y="6025"/>
                    </a:cubicBezTo>
                    <a:lnTo>
                      <a:pt x="4793" y="6025"/>
                    </a:lnTo>
                    <a:cubicBezTo>
                      <a:pt x="4595" y="6595"/>
                      <a:pt x="4150" y="7008"/>
                      <a:pt x="3511" y="7213"/>
                    </a:cubicBezTo>
                    <a:lnTo>
                      <a:pt x="3511" y="7396"/>
                    </a:lnTo>
                    <a:cubicBezTo>
                      <a:pt x="3511" y="7444"/>
                      <a:pt x="3536" y="7489"/>
                      <a:pt x="3577" y="7514"/>
                    </a:cubicBezTo>
                    <a:cubicBezTo>
                      <a:pt x="3599" y="7527"/>
                      <a:pt x="3624" y="7533"/>
                      <a:pt x="3648" y="7533"/>
                    </a:cubicBezTo>
                    <a:close/>
                    <a:moveTo>
                      <a:pt x="5309" y="5688"/>
                    </a:moveTo>
                    <a:cubicBezTo>
                      <a:pt x="5480" y="5267"/>
                      <a:pt x="5582" y="4817"/>
                      <a:pt x="5610" y="4351"/>
                    </a:cubicBezTo>
                    <a:cubicBezTo>
                      <a:pt x="5613" y="4314"/>
                      <a:pt x="5599" y="4277"/>
                      <a:pt x="5573" y="4249"/>
                    </a:cubicBezTo>
                    <a:cubicBezTo>
                      <a:pt x="5547" y="4221"/>
                      <a:pt x="5511" y="4206"/>
                      <a:pt x="5473" y="4206"/>
                    </a:cubicBezTo>
                    <a:lnTo>
                      <a:pt x="4561" y="4206"/>
                    </a:lnTo>
                    <a:cubicBezTo>
                      <a:pt x="4779" y="4480"/>
                      <a:pt x="4911" y="4831"/>
                      <a:pt x="4911" y="5296"/>
                    </a:cubicBezTo>
                    <a:cubicBezTo>
                      <a:pt x="4911" y="5465"/>
                      <a:pt x="4889" y="5622"/>
                      <a:pt x="4857" y="5774"/>
                    </a:cubicBezTo>
                    <a:lnTo>
                      <a:pt x="5181" y="5774"/>
                    </a:lnTo>
                    <a:cubicBezTo>
                      <a:pt x="5238" y="5774"/>
                      <a:pt x="5288" y="5740"/>
                      <a:pt x="5309" y="5688"/>
                    </a:cubicBezTo>
                    <a:close/>
                    <a:moveTo>
                      <a:pt x="5606" y="2444"/>
                    </a:moveTo>
                    <a:cubicBezTo>
                      <a:pt x="5580" y="2481"/>
                      <a:pt x="5574" y="2527"/>
                      <a:pt x="5589" y="2569"/>
                    </a:cubicBezTo>
                    <a:cubicBezTo>
                      <a:pt x="5729" y="2964"/>
                      <a:pt x="5812" y="3386"/>
                      <a:pt x="5836" y="3824"/>
                    </a:cubicBezTo>
                    <a:cubicBezTo>
                      <a:pt x="5840" y="3898"/>
                      <a:pt x="5900" y="3955"/>
                      <a:pt x="5973" y="3955"/>
                    </a:cubicBezTo>
                    <a:lnTo>
                      <a:pt x="7525" y="3955"/>
                    </a:lnTo>
                    <a:cubicBezTo>
                      <a:pt x="7563" y="3955"/>
                      <a:pt x="7599" y="3939"/>
                      <a:pt x="7625" y="3911"/>
                    </a:cubicBezTo>
                    <a:cubicBezTo>
                      <a:pt x="7651" y="3883"/>
                      <a:pt x="7664" y="3846"/>
                      <a:pt x="7662" y="3808"/>
                    </a:cubicBezTo>
                    <a:cubicBezTo>
                      <a:pt x="7630" y="3339"/>
                      <a:pt x="7521" y="2888"/>
                      <a:pt x="7338" y="2468"/>
                    </a:cubicBezTo>
                    <a:cubicBezTo>
                      <a:pt x="7316" y="2418"/>
                      <a:pt x="7266" y="2386"/>
                      <a:pt x="7212" y="2386"/>
                    </a:cubicBezTo>
                    <a:lnTo>
                      <a:pt x="5718" y="2386"/>
                    </a:lnTo>
                    <a:cubicBezTo>
                      <a:pt x="5674" y="2386"/>
                      <a:pt x="5632" y="2408"/>
                      <a:pt x="5606" y="2444"/>
                    </a:cubicBezTo>
                    <a:close/>
                    <a:moveTo>
                      <a:pt x="6930" y="6025"/>
                    </a:moveTo>
                    <a:lnTo>
                      <a:pt x="5491" y="6025"/>
                    </a:lnTo>
                    <a:cubicBezTo>
                      <a:pt x="5439" y="6025"/>
                      <a:pt x="5392" y="6054"/>
                      <a:pt x="5368" y="6100"/>
                    </a:cubicBezTo>
                    <a:cubicBezTo>
                      <a:pt x="4966" y="6890"/>
                      <a:pt x="4335" y="7502"/>
                      <a:pt x="3594" y="7824"/>
                    </a:cubicBezTo>
                    <a:cubicBezTo>
                      <a:pt x="3544" y="7846"/>
                      <a:pt x="3511" y="7895"/>
                      <a:pt x="3511" y="7950"/>
                    </a:cubicBezTo>
                    <a:lnTo>
                      <a:pt x="3511" y="7969"/>
                    </a:lnTo>
                    <a:cubicBezTo>
                      <a:pt x="3511" y="8046"/>
                      <a:pt x="3573" y="8107"/>
                      <a:pt x="3649" y="8107"/>
                    </a:cubicBezTo>
                    <a:cubicBezTo>
                      <a:pt x="5031" y="8107"/>
                      <a:pt x="6301" y="7407"/>
                      <a:pt x="7046" y="6236"/>
                    </a:cubicBezTo>
                    <a:cubicBezTo>
                      <a:pt x="7073" y="6194"/>
                      <a:pt x="7075" y="6140"/>
                      <a:pt x="7051" y="6096"/>
                    </a:cubicBezTo>
                    <a:cubicBezTo>
                      <a:pt x="7026" y="6052"/>
                      <a:pt x="6980" y="6025"/>
                      <a:pt x="6930" y="6025"/>
                    </a:cubicBezTo>
                    <a:close/>
                    <a:moveTo>
                      <a:pt x="7525" y="4206"/>
                    </a:moveTo>
                    <a:lnTo>
                      <a:pt x="5974" y="4206"/>
                    </a:lnTo>
                    <a:cubicBezTo>
                      <a:pt x="5901" y="4206"/>
                      <a:pt x="5840" y="4263"/>
                      <a:pt x="5836" y="4335"/>
                    </a:cubicBezTo>
                    <a:cubicBezTo>
                      <a:pt x="5812" y="4774"/>
                      <a:pt x="5729" y="5196"/>
                      <a:pt x="5589" y="5591"/>
                    </a:cubicBezTo>
                    <a:cubicBezTo>
                      <a:pt x="5574" y="5632"/>
                      <a:pt x="5580" y="5679"/>
                      <a:pt x="5606" y="5716"/>
                    </a:cubicBezTo>
                    <a:cubicBezTo>
                      <a:pt x="5632" y="5752"/>
                      <a:pt x="5674" y="5774"/>
                      <a:pt x="5718" y="5774"/>
                    </a:cubicBezTo>
                    <a:lnTo>
                      <a:pt x="7212" y="5774"/>
                    </a:lnTo>
                    <a:cubicBezTo>
                      <a:pt x="7266" y="5774"/>
                      <a:pt x="7316" y="5742"/>
                      <a:pt x="7338" y="5692"/>
                    </a:cubicBezTo>
                    <a:cubicBezTo>
                      <a:pt x="7522" y="5273"/>
                      <a:pt x="7630" y="4822"/>
                      <a:pt x="7662" y="4352"/>
                    </a:cubicBezTo>
                    <a:cubicBezTo>
                      <a:pt x="7665" y="4314"/>
                      <a:pt x="7651" y="4277"/>
                      <a:pt x="7625" y="4249"/>
                    </a:cubicBezTo>
                    <a:cubicBezTo>
                      <a:pt x="7599" y="4221"/>
                      <a:pt x="7563" y="4206"/>
                      <a:pt x="7525" y="4206"/>
                    </a:cubicBezTo>
                    <a:close/>
                    <a:moveTo>
                      <a:pt x="3594" y="336"/>
                    </a:moveTo>
                    <a:cubicBezTo>
                      <a:pt x="4335" y="658"/>
                      <a:pt x="4966" y="1270"/>
                      <a:pt x="5368" y="2061"/>
                    </a:cubicBezTo>
                    <a:cubicBezTo>
                      <a:pt x="5392" y="2107"/>
                      <a:pt x="5439" y="2136"/>
                      <a:pt x="5491" y="2136"/>
                    </a:cubicBezTo>
                    <a:lnTo>
                      <a:pt x="6930" y="2136"/>
                    </a:lnTo>
                    <a:cubicBezTo>
                      <a:pt x="6980" y="2136"/>
                      <a:pt x="7026" y="2108"/>
                      <a:pt x="7051" y="2064"/>
                    </a:cubicBezTo>
                    <a:cubicBezTo>
                      <a:pt x="7075" y="2020"/>
                      <a:pt x="7073" y="1967"/>
                      <a:pt x="7046" y="1924"/>
                    </a:cubicBezTo>
                    <a:cubicBezTo>
                      <a:pt x="6301" y="752"/>
                      <a:pt x="5031" y="53"/>
                      <a:pt x="3648" y="53"/>
                    </a:cubicBezTo>
                    <a:cubicBezTo>
                      <a:pt x="3572" y="53"/>
                      <a:pt x="3511" y="134"/>
                      <a:pt x="3511" y="210"/>
                    </a:cubicBezTo>
                    <a:cubicBezTo>
                      <a:pt x="3511" y="265"/>
                      <a:pt x="3543" y="314"/>
                      <a:pt x="3594" y="336"/>
                    </a:cubicBezTo>
                    <a:close/>
                    <a:moveTo>
                      <a:pt x="4320" y="1361"/>
                    </a:moveTo>
                    <a:cubicBezTo>
                      <a:pt x="4499" y="1464"/>
                      <a:pt x="4696" y="1698"/>
                      <a:pt x="4696" y="2036"/>
                    </a:cubicBezTo>
                    <a:cubicBezTo>
                      <a:pt x="4696" y="2070"/>
                      <a:pt x="4690" y="2103"/>
                      <a:pt x="4686" y="2136"/>
                    </a:cubicBezTo>
                    <a:lnTo>
                      <a:pt x="4920" y="2136"/>
                    </a:lnTo>
                    <a:cubicBezTo>
                      <a:pt x="4969" y="2136"/>
                      <a:pt x="5015" y="2109"/>
                      <a:pt x="5039" y="2066"/>
                    </a:cubicBezTo>
                    <a:cubicBezTo>
                      <a:pt x="5064" y="2023"/>
                      <a:pt x="5063" y="1970"/>
                      <a:pt x="5038" y="1928"/>
                    </a:cubicBezTo>
                    <a:cubicBezTo>
                      <a:pt x="4702" y="1367"/>
                      <a:pt x="4244" y="923"/>
                      <a:pt x="3713" y="642"/>
                    </a:cubicBezTo>
                    <a:cubicBezTo>
                      <a:pt x="3670" y="620"/>
                      <a:pt x="3619" y="622"/>
                      <a:pt x="3577" y="646"/>
                    </a:cubicBezTo>
                    <a:cubicBezTo>
                      <a:pt x="3536" y="671"/>
                      <a:pt x="3511" y="716"/>
                      <a:pt x="3511" y="764"/>
                    </a:cubicBezTo>
                    <a:lnTo>
                      <a:pt x="3511" y="987"/>
                    </a:lnTo>
                    <a:cubicBezTo>
                      <a:pt x="3800" y="1079"/>
                      <a:pt x="4072" y="1202"/>
                      <a:pt x="4320" y="1361"/>
                    </a:cubicBezTo>
                    <a:close/>
                    <a:moveTo>
                      <a:pt x="2820" y="3484"/>
                    </a:moveTo>
                    <a:cubicBezTo>
                      <a:pt x="1775" y="3217"/>
                      <a:pt x="1517" y="3088"/>
                      <a:pt x="1517" y="2691"/>
                    </a:cubicBezTo>
                    <a:lnTo>
                      <a:pt x="1517" y="2673"/>
                    </a:lnTo>
                    <a:cubicBezTo>
                      <a:pt x="1517" y="2380"/>
                      <a:pt x="1784" y="2147"/>
                      <a:pt x="2294" y="2147"/>
                    </a:cubicBezTo>
                    <a:cubicBezTo>
                      <a:pt x="2708" y="2147"/>
                      <a:pt x="3122" y="2294"/>
                      <a:pt x="3562" y="2553"/>
                    </a:cubicBezTo>
                    <a:cubicBezTo>
                      <a:pt x="3665" y="2613"/>
                      <a:pt x="3769" y="2648"/>
                      <a:pt x="3899" y="2648"/>
                    </a:cubicBezTo>
                    <a:cubicBezTo>
                      <a:pt x="4244" y="2648"/>
                      <a:pt x="4520" y="2380"/>
                      <a:pt x="4520" y="2035"/>
                    </a:cubicBezTo>
                    <a:cubicBezTo>
                      <a:pt x="4520" y="1777"/>
                      <a:pt x="4373" y="1594"/>
                      <a:pt x="4226" y="1509"/>
                    </a:cubicBezTo>
                    <a:cubicBezTo>
                      <a:pt x="3846" y="1267"/>
                      <a:pt x="3415" y="1107"/>
                      <a:pt x="2941" y="1029"/>
                    </a:cubicBezTo>
                    <a:lnTo>
                      <a:pt x="2941" y="575"/>
                    </a:lnTo>
                    <a:cubicBezTo>
                      <a:pt x="2941" y="257"/>
                      <a:pt x="2685" y="0"/>
                      <a:pt x="2367" y="0"/>
                    </a:cubicBezTo>
                    <a:cubicBezTo>
                      <a:pt x="2049" y="0"/>
                      <a:pt x="1792" y="257"/>
                      <a:pt x="1792" y="575"/>
                    </a:cubicBezTo>
                    <a:lnTo>
                      <a:pt x="1792" y="1025"/>
                    </a:lnTo>
                    <a:cubicBezTo>
                      <a:pt x="840" y="1201"/>
                      <a:pt x="198" y="1860"/>
                      <a:pt x="198" y="2794"/>
                    </a:cubicBezTo>
                    <a:lnTo>
                      <a:pt x="198" y="2812"/>
                    </a:lnTo>
                    <a:cubicBezTo>
                      <a:pt x="198" y="4011"/>
                      <a:pt x="983" y="4348"/>
                      <a:pt x="2199" y="4658"/>
                    </a:cubicBezTo>
                    <a:cubicBezTo>
                      <a:pt x="3208" y="4918"/>
                      <a:pt x="3415" y="5090"/>
                      <a:pt x="3415" y="5426"/>
                    </a:cubicBezTo>
                    <a:lnTo>
                      <a:pt x="3415" y="5443"/>
                    </a:lnTo>
                    <a:cubicBezTo>
                      <a:pt x="3415" y="5797"/>
                      <a:pt x="3087" y="6012"/>
                      <a:pt x="2544" y="6012"/>
                    </a:cubicBezTo>
                    <a:cubicBezTo>
                      <a:pt x="1957" y="6012"/>
                      <a:pt x="1457" y="5805"/>
                      <a:pt x="999" y="5469"/>
                    </a:cubicBezTo>
                    <a:cubicBezTo>
                      <a:pt x="913" y="5409"/>
                      <a:pt x="793" y="5349"/>
                      <a:pt x="621" y="5349"/>
                    </a:cubicBezTo>
                    <a:cubicBezTo>
                      <a:pt x="275" y="5349"/>
                      <a:pt x="0" y="5616"/>
                      <a:pt x="0" y="5961"/>
                    </a:cubicBezTo>
                    <a:cubicBezTo>
                      <a:pt x="0" y="6168"/>
                      <a:pt x="103" y="6358"/>
                      <a:pt x="250" y="6461"/>
                    </a:cubicBezTo>
                    <a:cubicBezTo>
                      <a:pt x="717" y="6796"/>
                      <a:pt x="1247" y="7008"/>
                      <a:pt x="1792" y="7111"/>
                    </a:cubicBezTo>
                    <a:lnTo>
                      <a:pt x="1792" y="7586"/>
                    </a:lnTo>
                    <a:cubicBezTo>
                      <a:pt x="1792" y="7903"/>
                      <a:pt x="2049" y="8160"/>
                      <a:pt x="2367" y="8160"/>
                    </a:cubicBezTo>
                    <a:cubicBezTo>
                      <a:pt x="2684" y="8160"/>
                      <a:pt x="2941" y="7903"/>
                      <a:pt x="2941" y="7586"/>
                    </a:cubicBezTo>
                    <a:lnTo>
                      <a:pt x="2941" y="7158"/>
                    </a:lnTo>
                    <a:cubicBezTo>
                      <a:pt x="4013" y="7025"/>
                      <a:pt x="4735" y="6378"/>
                      <a:pt x="4735" y="5314"/>
                    </a:cubicBezTo>
                    <a:lnTo>
                      <a:pt x="4735" y="5296"/>
                    </a:lnTo>
                    <a:cubicBezTo>
                      <a:pt x="4735" y="4244"/>
                      <a:pt x="4044" y="3804"/>
                      <a:pt x="2820" y="3484"/>
                    </a:cubicBezTo>
                    <a:close/>
                  </a:path>
                </a:pathLst>
              </a:custGeom>
              <a:solidFill>
                <a:srgbClr val="8AC9F2"/>
              </a:solidFill>
              <a:ln>
                <a:noFill/>
              </a:ln>
              <a:effectLst>
                <a:outerShdw blurRad="50800" dist="38100" dir="2700000" algn="tl" rotWithShape="0">
                  <a:prstClr val="black">
                    <a:alpha val="40000"/>
                  </a:prstClr>
                </a:outerShdw>
              </a:effectLst>
            </p:spPr>
            <p:txBody>
              <a:bodyPr/>
              <a:lstStyle/>
              <a:p>
                <a:endParaRPr lang="zh-CN" altLang="en-US">
                  <a:cs typeface="+mn-ea"/>
                  <a:sym typeface="+mn-lt"/>
                </a:endParaRPr>
              </a:p>
            </p:txBody>
          </p:sp>
        </p:grpSp>
      </p:grpSp>
      <p:grpSp>
        <p:nvGrpSpPr>
          <p:cNvPr id="28" name="组合 27">
            <a:extLst>
              <a:ext uri="{FF2B5EF4-FFF2-40B4-BE49-F238E27FC236}">
                <a16:creationId xmlns:a16="http://schemas.microsoft.com/office/drawing/2014/main" id="{88B3EB58-DF2C-FF87-42BB-BCA2D43414D2}"/>
              </a:ext>
            </a:extLst>
          </p:cNvPr>
          <p:cNvGrpSpPr/>
          <p:nvPr/>
        </p:nvGrpSpPr>
        <p:grpSpPr>
          <a:xfrm>
            <a:off x="8281373" y="1669338"/>
            <a:ext cx="2507620" cy="3814964"/>
            <a:chOff x="1393399" y="1669338"/>
            <a:chExt cx="2507620" cy="3814964"/>
          </a:xfrm>
        </p:grpSpPr>
        <p:sp>
          <p:nvSpPr>
            <p:cNvPr id="29" name="矩形: 圆角 28">
              <a:extLst>
                <a:ext uri="{FF2B5EF4-FFF2-40B4-BE49-F238E27FC236}">
                  <a16:creationId xmlns:a16="http://schemas.microsoft.com/office/drawing/2014/main" id="{B11A97EC-0FC4-7AF9-F997-EA2545784FED}"/>
                </a:ext>
              </a:extLst>
            </p:cNvPr>
            <p:cNvSpPr/>
            <p:nvPr/>
          </p:nvSpPr>
          <p:spPr>
            <a:xfrm>
              <a:off x="1393399" y="2274694"/>
              <a:ext cx="2507620" cy="3209608"/>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0" name="组合 29">
              <a:extLst>
                <a:ext uri="{FF2B5EF4-FFF2-40B4-BE49-F238E27FC236}">
                  <a16:creationId xmlns:a16="http://schemas.microsoft.com/office/drawing/2014/main" id="{6F61D54C-AE6D-D6CA-45B6-F29506EF2736}"/>
                </a:ext>
              </a:extLst>
            </p:cNvPr>
            <p:cNvGrpSpPr/>
            <p:nvPr/>
          </p:nvGrpSpPr>
          <p:grpSpPr>
            <a:xfrm>
              <a:off x="1626220" y="2819599"/>
              <a:ext cx="2222032" cy="1901738"/>
              <a:chOff x="1227562" y="3483738"/>
              <a:chExt cx="2222032" cy="1901738"/>
            </a:xfrm>
          </p:grpSpPr>
          <p:sp>
            <p:nvSpPr>
              <p:cNvPr id="34" name="矩形 33">
                <a:extLst>
                  <a:ext uri="{FF2B5EF4-FFF2-40B4-BE49-F238E27FC236}">
                    <a16:creationId xmlns:a16="http://schemas.microsoft.com/office/drawing/2014/main" id="{7DAD31D2-027D-8914-280D-7EE46664AB41}"/>
                  </a:ext>
                </a:extLst>
              </p:cNvPr>
              <p:cNvSpPr/>
              <p:nvPr/>
            </p:nvSpPr>
            <p:spPr>
              <a:xfrm>
                <a:off x="1227562" y="4215925"/>
                <a:ext cx="1986265" cy="1169551"/>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cs typeface="+mn-ea"/>
                    <a:sym typeface="+mn-lt"/>
                  </a:rPr>
                  <a:t>Enjoying personalized playlists and music recommendations effortlessly.</a:t>
                </a:r>
                <a:endParaRPr lang="zh-CN" altLang="en-US" sz="1400" b="1" dirty="0">
                  <a:solidFill>
                    <a:srgbClr val="8AC9F2"/>
                  </a:solidFill>
                  <a:cs typeface="+mn-ea"/>
                  <a:sym typeface="+mn-lt"/>
                </a:endParaRPr>
              </a:p>
            </p:txBody>
          </p:sp>
          <p:sp>
            <p:nvSpPr>
              <p:cNvPr id="35" name="文本框 34">
                <a:extLst>
                  <a:ext uri="{FF2B5EF4-FFF2-40B4-BE49-F238E27FC236}">
                    <a16:creationId xmlns:a16="http://schemas.microsoft.com/office/drawing/2014/main" id="{2BDF92F1-1592-CF26-6232-4A5602EF2F34}"/>
                  </a:ext>
                </a:extLst>
              </p:cNvPr>
              <p:cNvSpPr txBox="1"/>
              <p:nvPr/>
            </p:nvSpPr>
            <p:spPr>
              <a:xfrm>
                <a:off x="1315942" y="3483738"/>
                <a:ext cx="2133652" cy="400110"/>
              </a:xfrm>
              <a:prstGeom prst="rect">
                <a:avLst/>
              </a:prstGeom>
              <a:noFill/>
            </p:spPr>
            <p:txBody>
              <a:bodyPr wrap="square" rtlCol="0">
                <a:spAutoFit/>
              </a:bodyPr>
              <a:lstStyle/>
              <a:p>
                <a:r>
                  <a:rPr lang="en-US" altLang="zh-CN" sz="2000" b="1" dirty="0">
                    <a:solidFill>
                      <a:srgbClr val="8AC9F2"/>
                    </a:solidFill>
                    <a:effectLst>
                      <a:outerShdw blurRad="38100" dist="38100" dir="2700000" algn="tl">
                        <a:srgbClr val="000000">
                          <a:alpha val="43137"/>
                        </a:srgbClr>
                      </a:outerShdw>
                    </a:effectLst>
                    <a:cs typeface="+mn-ea"/>
                    <a:sym typeface="+mn-lt"/>
                  </a:rPr>
                  <a:t>Playing Music</a:t>
                </a:r>
                <a:endParaRPr lang="zh-CN" altLang="en-US" sz="2000" b="1" dirty="0">
                  <a:solidFill>
                    <a:srgbClr val="8AC9F2"/>
                  </a:solidFill>
                  <a:effectLst>
                    <a:outerShdw blurRad="38100" dist="38100" dir="2700000" algn="tl">
                      <a:srgbClr val="000000">
                        <a:alpha val="43137"/>
                      </a:srgbClr>
                    </a:outerShdw>
                  </a:effectLst>
                  <a:cs typeface="+mn-ea"/>
                  <a:sym typeface="+mn-lt"/>
                </a:endParaRPr>
              </a:p>
            </p:txBody>
          </p:sp>
        </p:grpSp>
        <p:grpSp>
          <p:nvGrpSpPr>
            <p:cNvPr id="31" name="组合 30">
              <a:extLst>
                <a:ext uri="{FF2B5EF4-FFF2-40B4-BE49-F238E27FC236}">
                  <a16:creationId xmlns:a16="http://schemas.microsoft.com/office/drawing/2014/main" id="{618231AE-D454-2AD2-65E1-99000FB5BD88}"/>
                </a:ext>
              </a:extLst>
            </p:cNvPr>
            <p:cNvGrpSpPr/>
            <p:nvPr/>
          </p:nvGrpSpPr>
          <p:grpSpPr>
            <a:xfrm>
              <a:off x="2079347" y="1669338"/>
              <a:ext cx="1210651" cy="1139746"/>
              <a:chOff x="4343303" y="1487107"/>
              <a:chExt cx="1210651" cy="1139746"/>
            </a:xfrm>
          </p:grpSpPr>
          <p:sp>
            <p:nvSpPr>
              <p:cNvPr id="32" name="任意多边形: 形状 31">
                <a:extLst>
                  <a:ext uri="{FF2B5EF4-FFF2-40B4-BE49-F238E27FC236}">
                    <a16:creationId xmlns:a16="http://schemas.microsoft.com/office/drawing/2014/main" id="{B40C647C-0FFA-0E86-85CB-FEF0EEC44D57}"/>
                  </a:ext>
                </a:extLst>
              </p:cNvPr>
              <p:cNvSpPr/>
              <p:nvPr/>
            </p:nvSpPr>
            <p:spPr>
              <a:xfrm>
                <a:off x="4343303" y="1487107"/>
                <a:ext cx="1210651" cy="1139746"/>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solidFill>
                <a:srgbClr val="8AC9F2"/>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33" name="world-grid-with-dollar-sign_64816">
                <a:extLst>
                  <a:ext uri="{FF2B5EF4-FFF2-40B4-BE49-F238E27FC236}">
                    <a16:creationId xmlns:a16="http://schemas.microsoft.com/office/drawing/2014/main" id="{ACF06909-738F-FF11-8929-58ED87E44950}"/>
                  </a:ext>
                </a:extLst>
              </p:cNvPr>
              <p:cNvSpPr>
                <a:spLocks noChangeAspect="1"/>
              </p:cNvSpPr>
              <p:nvPr/>
            </p:nvSpPr>
            <p:spPr bwMode="auto">
              <a:xfrm>
                <a:off x="4595997" y="1720308"/>
                <a:ext cx="752154" cy="799589"/>
              </a:xfrm>
              <a:custGeom>
                <a:avLst/>
                <a:gdLst>
                  <a:gd name="T0" fmla="*/ 5573 w 7665"/>
                  <a:gd name="T1" fmla="*/ 3911 h 8160"/>
                  <a:gd name="T2" fmla="*/ 4313 w 7665"/>
                  <a:gd name="T3" fmla="*/ 3955 h 8160"/>
                  <a:gd name="T4" fmla="*/ 3511 w 7665"/>
                  <a:gd name="T5" fmla="*/ 2721 h 8160"/>
                  <a:gd name="T6" fmla="*/ 4612 w 7665"/>
                  <a:gd name="T7" fmla="*/ 2386 h 8160"/>
                  <a:gd name="T8" fmla="*/ 5309 w 7665"/>
                  <a:gd name="T9" fmla="*/ 2472 h 8160"/>
                  <a:gd name="T10" fmla="*/ 3648 w 7665"/>
                  <a:gd name="T11" fmla="*/ 7533 h 8160"/>
                  <a:gd name="T12" fmla="*/ 5037 w 7665"/>
                  <a:gd name="T13" fmla="*/ 6233 h 8160"/>
                  <a:gd name="T14" fmla="*/ 4919 w 7665"/>
                  <a:gd name="T15" fmla="*/ 6025 h 8160"/>
                  <a:gd name="T16" fmla="*/ 3511 w 7665"/>
                  <a:gd name="T17" fmla="*/ 7213 h 8160"/>
                  <a:gd name="T18" fmla="*/ 3577 w 7665"/>
                  <a:gd name="T19" fmla="*/ 7514 h 8160"/>
                  <a:gd name="T20" fmla="*/ 5309 w 7665"/>
                  <a:gd name="T21" fmla="*/ 5688 h 8160"/>
                  <a:gd name="T22" fmla="*/ 5573 w 7665"/>
                  <a:gd name="T23" fmla="*/ 4249 h 8160"/>
                  <a:gd name="T24" fmla="*/ 4561 w 7665"/>
                  <a:gd name="T25" fmla="*/ 4206 h 8160"/>
                  <a:gd name="T26" fmla="*/ 4857 w 7665"/>
                  <a:gd name="T27" fmla="*/ 5774 h 8160"/>
                  <a:gd name="T28" fmla="*/ 5309 w 7665"/>
                  <a:gd name="T29" fmla="*/ 5688 h 8160"/>
                  <a:gd name="T30" fmla="*/ 5589 w 7665"/>
                  <a:gd name="T31" fmla="*/ 2569 h 8160"/>
                  <a:gd name="T32" fmla="*/ 5973 w 7665"/>
                  <a:gd name="T33" fmla="*/ 3955 h 8160"/>
                  <a:gd name="T34" fmla="*/ 7625 w 7665"/>
                  <a:gd name="T35" fmla="*/ 3911 h 8160"/>
                  <a:gd name="T36" fmla="*/ 7338 w 7665"/>
                  <a:gd name="T37" fmla="*/ 2468 h 8160"/>
                  <a:gd name="T38" fmla="*/ 5718 w 7665"/>
                  <a:gd name="T39" fmla="*/ 2386 h 8160"/>
                  <a:gd name="T40" fmla="*/ 6930 w 7665"/>
                  <a:gd name="T41" fmla="*/ 6025 h 8160"/>
                  <a:gd name="T42" fmla="*/ 5368 w 7665"/>
                  <a:gd name="T43" fmla="*/ 6100 h 8160"/>
                  <a:gd name="T44" fmla="*/ 3511 w 7665"/>
                  <a:gd name="T45" fmla="*/ 7950 h 8160"/>
                  <a:gd name="T46" fmla="*/ 3649 w 7665"/>
                  <a:gd name="T47" fmla="*/ 8107 h 8160"/>
                  <a:gd name="T48" fmla="*/ 7051 w 7665"/>
                  <a:gd name="T49" fmla="*/ 6096 h 8160"/>
                  <a:gd name="T50" fmla="*/ 7525 w 7665"/>
                  <a:gd name="T51" fmla="*/ 4206 h 8160"/>
                  <a:gd name="T52" fmla="*/ 5836 w 7665"/>
                  <a:gd name="T53" fmla="*/ 4335 h 8160"/>
                  <a:gd name="T54" fmla="*/ 5606 w 7665"/>
                  <a:gd name="T55" fmla="*/ 5716 h 8160"/>
                  <a:gd name="T56" fmla="*/ 7212 w 7665"/>
                  <a:gd name="T57" fmla="*/ 5774 h 8160"/>
                  <a:gd name="T58" fmla="*/ 7662 w 7665"/>
                  <a:gd name="T59" fmla="*/ 4352 h 8160"/>
                  <a:gd name="T60" fmla="*/ 7525 w 7665"/>
                  <a:gd name="T61" fmla="*/ 4206 h 8160"/>
                  <a:gd name="T62" fmla="*/ 5368 w 7665"/>
                  <a:gd name="T63" fmla="*/ 2061 h 8160"/>
                  <a:gd name="T64" fmla="*/ 6930 w 7665"/>
                  <a:gd name="T65" fmla="*/ 2136 h 8160"/>
                  <a:gd name="T66" fmla="*/ 7046 w 7665"/>
                  <a:gd name="T67" fmla="*/ 1924 h 8160"/>
                  <a:gd name="T68" fmla="*/ 3511 w 7665"/>
                  <a:gd name="T69" fmla="*/ 210 h 8160"/>
                  <a:gd name="T70" fmla="*/ 4320 w 7665"/>
                  <a:gd name="T71" fmla="*/ 1361 h 8160"/>
                  <a:gd name="T72" fmla="*/ 4686 w 7665"/>
                  <a:gd name="T73" fmla="*/ 2136 h 8160"/>
                  <a:gd name="T74" fmla="*/ 5039 w 7665"/>
                  <a:gd name="T75" fmla="*/ 2066 h 8160"/>
                  <a:gd name="T76" fmla="*/ 3713 w 7665"/>
                  <a:gd name="T77" fmla="*/ 642 h 8160"/>
                  <a:gd name="T78" fmla="*/ 3511 w 7665"/>
                  <a:gd name="T79" fmla="*/ 764 h 8160"/>
                  <a:gd name="T80" fmla="*/ 4320 w 7665"/>
                  <a:gd name="T81" fmla="*/ 1361 h 8160"/>
                  <a:gd name="T82" fmla="*/ 1517 w 7665"/>
                  <a:gd name="T83" fmla="*/ 2691 h 8160"/>
                  <a:gd name="T84" fmla="*/ 2294 w 7665"/>
                  <a:gd name="T85" fmla="*/ 2147 h 8160"/>
                  <a:gd name="T86" fmla="*/ 3899 w 7665"/>
                  <a:gd name="T87" fmla="*/ 2648 h 8160"/>
                  <a:gd name="T88" fmla="*/ 4226 w 7665"/>
                  <a:gd name="T89" fmla="*/ 1509 h 8160"/>
                  <a:gd name="T90" fmla="*/ 2941 w 7665"/>
                  <a:gd name="T91" fmla="*/ 575 h 8160"/>
                  <a:gd name="T92" fmla="*/ 1792 w 7665"/>
                  <a:gd name="T93" fmla="*/ 575 h 8160"/>
                  <a:gd name="T94" fmla="*/ 198 w 7665"/>
                  <a:gd name="T95" fmla="*/ 2794 h 8160"/>
                  <a:gd name="T96" fmla="*/ 2199 w 7665"/>
                  <a:gd name="T97" fmla="*/ 4658 h 8160"/>
                  <a:gd name="T98" fmla="*/ 3415 w 7665"/>
                  <a:gd name="T99" fmla="*/ 5443 h 8160"/>
                  <a:gd name="T100" fmla="*/ 999 w 7665"/>
                  <a:gd name="T101" fmla="*/ 5469 h 8160"/>
                  <a:gd name="T102" fmla="*/ 0 w 7665"/>
                  <a:gd name="T103" fmla="*/ 5961 h 8160"/>
                  <a:gd name="T104" fmla="*/ 1792 w 7665"/>
                  <a:gd name="T105" fmla="*/ 7111 h 8160"/>
                  <a:gd name="T106" fmla="*/ 2367 w 7665"/>
                  <a:gd name="T107" fmla="*/ 8160 h 8160"/>
                  <a:gd name="T108" fmla="*/ 2941 w 7665"/>
                  <a:gd name="T109" fmla="*/ 7158 h 8160"/>
                  <a:gd name="T110" fmla="*/ 4735 w 7665"/>
                  <a:gd name="T111" fmla="*/ 5296 h 8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665" h="8160">
                    <a:moveTo>
                      <a:pt x="5610" y="3809"/>
                    </a:moveTo>
                    <a:cubicBezTo>
                      <a:pt x="5613" y="3847"/>
                      <a:pt x="5599" y="3884"/>
                      <a:pt x="5573" y="3911"/>
                    </a:cubicBezTo>
                    <a:cubicBezTo>
                      <a:pt x="5547" y="3939"/>
                      <a:pt x="5511" y="3955"/>
                      <a:pt x="5473" y="3955"/>
                    </a:cubicBezTo>
                    <a:lnTo>
                      <a:pt x="4313" y="3955"/>
                    </a:lnTo>
                    <a:cubicBezTo>
                      <a:pt x="4087" y="3768"/>
                      <a:pt x="3811" y="3628"/>
                      <a:pt x="3511" y="3515"/>
                    </a:cubicBezTo>
                    <a:lnTo>
                      <a:pt x="3511" y="2721"/>
                    </a:lnTo>
                    <a:cubicBezTo>
                      <a:pt x="3637" y="2788"/>
                      <a:pt x="3761" y="2824"/>
                      <a:pt x="3899" y="2824"/>
                    </a:cubicBezTo>
                    <a:cubicBezTo>
                      <a:pt x="4217" y="2824"/>
                      <a:pt x="4484" y="2647"/>
                      <a:pt x="4612" y="2386"/>
                    </a:cubicBezTo>
                    <a:lnTo>
                      <a:pt x="5182" y="2386"/>
                    </a:lnTo>
                    <a:cubicBezTo>
                      <a:pt x="5238" y="2386"/>
                      <a:pt x="5288" y="2420"/>
                      <a:pt x="5309" y="2472"/>
                    </a:cubicBezTo>
                    <a:cubicBezTo>
                      <a:pt x="5480" y="2893"/>
                      <a:pt x="5582" y="3343"/>
                      <a:pt x="5610" y="3809"/>
                    </a:cubicBezTo>
                    <a:close/>
                    <a:moveTo>
                      <a:pt x="3648" y="7533"/>
                    </a:moveTo>
                    <a:cubicBezTo>
                      <a:pt x="3670" y="7533"/>
                      <a:pt x="3693" y="7528"/>
                      <a:pt x="3713" y="7518"/>
                    </a:cubicBezTo>
                    <a:cubicBezTo>
                      <a:pt x="4244" y="7237"/>
                      <a:pt x="4702" y="6793"/>
                      <a:pt x="5037" y="6233"/>
                    </a:cubicBezTo>
                    <a:cubicBezTo>
                      <a:pt x="5063" y="6190"/>
                      <a:pt x="5063" y="6137"/>
                      <a:pt x="5039" y="6094"/>
                    </a:cubicBezTo>
                    <a:cubicBezTo>
                      <a:pt x="5015" y="6051"/>
                      <a:pt x="4969" y="6025"/>
                      <a:pt x="4919" y="6025"/>
                    </a:cubicBezTo>
                    <a:lnTo>
                      <a:pt x="4793" y="6025"/>
                    </a:lnTo>
                    <a:cubicBezTo>
                      <a:pt x="4595" y="6595"/>
                      <a:pt x="4150" y="7008"/>
                      <a:pt x="3511" y="7213"/>
                    </a:cubicBezTo>
                    <a:lnTo>
                      <a:pt x="3511" y="7396"/>
                    </a:lnTo>
                    <a:cubicBezTo>
                      <a:pt x="3511" y="7444"/>
                      <a:pt x="3536" y="7489"/>
                      <a:pt x="3577" y="7514"/>
                    </a:cubicBezTo>
                    <a:cubicBezTo>
                      <a:pt x="3599" y="7527"/>
                      <a:pt x="3624" y="7533"/>
                      <a:pt x="3648" y="7533"/>
                    </a:cubicBezTo>
                    <a:close/>
                    <a:moveTo>
                      <a:pt x="5309" y="5688"/>
                    </a:moveTo>
                    <a:cubicBezTo>
                      <a:pt x="5480" y="5267"/>
                      <a:pt x="5582" y="4817"/>
                      <a:pt x="5610" y="4351"/>
                    </a:cubicBezTo>
                    <a:cubicBezTo>
                      <a:pt x="5613" y="4314"/>
                      <a:pt x="5599" y="4277"/>
                      <a:pt x="5573" y="4249"/>
                    </a:cubicBezTo>
                    <a:cubicBezTo>
                      <a:pt x="5547" y="4221"/>
                      <a:pt x="5511" y="4206"/>
                      <a:pt x="5473" y="4206"/>
                    </a:cubicBezTo>
                    <a:lnTo>
                      <a:pt x="4561" y="4206"/>
                    </a:lnTo>
                    <a:cubicBezTo>
                      <a:pt x="4779" y="4480"/>
                      <a:pt x="4911" y="4831"/>
                      <a:pt x="4911" y="5296"/>
                    </a:cubicBezTo>
                    <a:cubicBezTo>
                      <a:pt x="4911" y="5465"/>
                      <a:pt x="4889" y="5622"/>
                      <a:pt x="4857" y="5774"/>
                    </a:cubicBezTo>
                    <a:lnTo>
                      <a:pt x="5181" y="5774"/>
                    </a:lnTo>
                    <a:cubicBezTo>
                      <a:pt x="5238" y="5774"/>
                      <a:pt x="5288" y="5740"/>
                      <a:pt x="5309" y="5688"/>
                    </a:cubicBezTo>
                    <a:close/>
                    <a:moveTo>
                      <a:pt x="5606" y="2444"/>
                    </a:moveTo>
                    <a:cubicBezTo>
                      <a:pt x="5580" y="2481"/>
                      <a:pt x="5574" y="2527"/>
                      <a:pt x="5589" y="2569"/>
                    </a:cubicBezTo>
                    <a:cubicBezTo>
                      <a:pt x="5729" y="2964"/>
                      <a:pt x="5812" y="3386"/>
                      <a:pt x="5836" y="3824"/>
                    </a:cubicBezTo>
                    <a:cubicBezTo>
                      <a:pt x="5840" y="3898"/>
                      <a:pt x="5900" y="3955"/>
                      <a:pt x="5973" y="3955"/>
                    </a:cubicBezTo>
                    <a:lnTo>
                      <a:pt x="7525" y="3955"/>
                    </a:lnTo>
                    <a:cubicBezTo>
                      <a:pt x="7563" y="3955"/>
                      <a:pt x="7599" y="3939"/>
                      <a:pt x="7625" y="3911"/>
                    </a:cubicBezTo>
                    <a:cubicBezTo>
                      <a:pt x="7651" y="3883"/>
                      <a:pt x="7664" y="3846"/>
                      <a:pt x="7662" y="3808"/>
                    </a:cubicBezTo>
                    <a:cubicBezTo>
                      <a:pt x="7630" y="3339"/>
                      <a:pt x="7521" y="2888"/>
                      <a:pt x="7338" y="2468"/>
                    </a:cubicBezTo>
                    <a:cubicBezTo>
                      <a:pt x="7316" y="2418"/>
                      <a:pt x="7266" y="2386"/>
                      <a:pt x="7212" y="2386"/>
                    </a:cubicBezTo>
                    <a:lnTo>
                      <a:pt x="5718" y="2386"/>
                    </a:lnTo>
                    <a:cubicBezTo>
                      <a:pt x="5674" y="2386"/>
                      <a:pt x="5632" y="2408"/>
                      <a:pt x="5606" y="2444"/>
                    </a:cubicBezTo>
                    <a:close/>
                    <a:moveTo>
                      <a:pt x="6930" y="6025"/>
                    </a:moveTo>
                    <a:lnTo>
                      <a:pt x="5491" y="6025"/>
                    </a:lnTo>
                    <a:cubicBezTo>
                      <a:pt x="5439" y="6025"/>
                      <a:pt x="5392" y="6054"/>
                      <a:pt x="5368" y="6100"/>
                    </a:cubicBezTo>
                    <a:cubicBezTo>
                      <a:pt x="4966" y="6890"/>
                      <a:pt x="4335" y="7502"/>
                      <a:pt x="3594" y="7824"/>
                    </a:cubicBezTo>
                    <a:cubicBezTo>
                      <a:pt x="3544" y="7846"/>
                      <a:pt x="3511" y="7895"/>
                      <a:pt x="3511" y="7950"/>
                    </a:cubicBezTo>
                    <a:lnTo>
                      <a:pt x="3511" y="7969"/>
                    </a:lnTo>
                    <a:cubicBezTo>
                      <a:pt x="3511" y="8046"/>
                      <a:pt x="3573" y="8107"/>
                      <a:pt x="3649" y="8107"/>
                    </a:cubicBezTo>
                    <a:cubicBezTo>
                      <a:pt x="5031" y="8107"/>
                      <a:pt x="6301" y="7407"/>
                      <a:pt x="7046" y="6236"/>
                    </a:cubicBezTo>
                    <a:cubicBezTo>
                      <a:pt x="7073" y="6194"/>
                      <a:pt x="7075" y="6140"/>
                      <a:pt x="7051" y="6096"/>
                    </a:cubicBezTo>
                    <a:cubicBezTo>
                      <a:pt x="7026" y="6052"/>
                      <a:pt x="6980" y="6025"/>
                      <a:pt x="6930" y="6025"/>
                    </a:cubicBezTo>
                    <a:close/>
                    <a:moveTo>
                      <a:pt x="7525" y="4206"/>
                    </a:moveTo>
                    <a:lnTo>
                      <a:pt x="5974" y="4206"/>
                    </a:lnTo>
                    <a:cubicBezTo>
                      <a:pt x="5901" y="4206"/>
                      <a:pt x="5840" y="4263"/>
                      <a:pt x="5836" y="4335"/>
                    </a:cubicBezTo>
                    <a:cubicBezTo>
                      <a:pt x="5812" y="4774"/>
                      <a:pt x="5729" y="5196"/>
                      <a:pt x="5589" y="5591"/>
                    </a:cubicBezTo>
                    <a:cubicBezTo>
                      <a:pt x="5574" y="5632"/>
                      <a:pt x="5580" y="5679"/>
                      <a:pt x="5606" y="5716"/>
                    </a:cubicBezTo>
                    <a:cubicBezTo>
                      <a:pt x="5632" y="5752"/>
                      <a:pt x="5674" y="5774"/>
                      <a:pt x="5718" y="5774"/>
                    </a:cubicBezTo>
                    <a:lnTo>
                      <a:pt x="7212" y="5774"/>
                    </a:lnTo>
                    <a:cubicBezTo>
                      <a:pt x="7266" y="5774"/>
                      <a:pt x="7316" y="5742"/>
                      <a:pt x="7338" y="5692"/>
                    </a:cubicBezTo>
                    <a:cubicBezTo>
                      <a:pt x="7522" y="5273"/>
                      <a:pt x="7630" y="4822"/>
                      <a:pt x="7662" y="4352"/>
                    </a:cubicBezTo>
                    <a:cubicBezTo>
                      <a:pt x="7665" y="4314"/>
                      <a:pt x="7651" y="4277"/>
                      <a:pt x="7625" y="4249"/>
                    </a:cubicBezTo>
                    <a:cubicBezTo>
                      <a:pt x="7599" y="4221"/>
                      <a:pt x="7563" y="4206"/>
                      <a:pt x="7525" y="4206"/>
                    </a:cubicBezTo>
                    <a:close/>
                    <a:moveTo>
                      <a:pt x="3594" y="336"/>
                    </a:moveTo>
                    <a:cubicBezTo>
                      <a:pt x="4335" y="658"/>
                      <a:pt x="4966" y="1270"/>
                      <a:pt x="5368" y="2061"/>
                    </a:cubicBezTo>
                    <a:cubicBezTo>
                      <a:pt x="5392" y="2107"/>
                      <a:pt x="5439" y="2136"/>
                      <a:pt x="5491" y="2136"/>
                    </a:cubicBezTo>
                    <a:lnTo>
                      <a:pt x="6930" y="2136"/>
                    </a:lnTo>
                    <a:cubicBezTo>
                      <a:pt x="6980" y="2136"/>
                      <a:pt x="7026" y="2108"/>
                      <a:pt x="7051" y="2064"/>
                    </a:cubicBezTo>
                    <a:cubicBezTo>
                      <a:pt x="7075" y="2020"/>
                      <a:pt x="7073" y="1967"/>
                      <a:pt x="7046" y="1924"/>
                    </a:cubicBezTo>
                    <a:cubicBezTo>
                      <a:pt x="6301" y="752"/>
                      <a:pt x="5031" y="53"/>
                      <a:pt x="3648" y="53"/>
                    </a:cubicBezTo>
                    <a:cubicBezTo>
                      <a:pt x="3572" y="53"/>
                      <a:pt x="3511" y="134"/>
                      <a:pt x="3511" y="210"/>
                    </a:cubicBezTo>
                    <a:cubicBezTo>
                      <a:pt x="3511" y="265"/>
                      <a:pt x="3543" y="314"/>
                      <a:pt x="3594" y="336"/>
                    </a:cubicBezTo>
                    <a:close/>
                    <a:moveTo>
                      <a:pt x="4320" y="1361"/>
                    </a:moveTo>
                    <a:cubicBezTo>
                      <a:pt x="4499" y="1464"/>
                      <a:pt x="4696" y="1698"/>
                      <a:pt x="4696" y="2036"/>
                    </a:cubicBezTo>
                    <a:cubicBezTo>
                      <a:pt x="4696" y="2070"/>
                      <a:pt x="4690" y="2103"/>
                      <a:pt x="4686" y="2136"/>
                    </a:cubicBezTo>
                    <a:lnTo>
                      <a:pt x="4920" y="2136"/>
                    </a:lnTo>
                    <a:cubicBezTo>
                      <a:pt x="4969" y="2136"/>
                      <a:pt x="5015" y="2109"/>
                      <a:pt x="5039" y="2066"/>
                    </a:cubicBezTo>
                    <a:cubicBezTo>
                      <a:pt x="5064" y="2023"/>
                      <a:pt x="5063" y="1970"/>
                      <a:pt x="5038" y="1928"/>
                    </a:cubicBezTo>
                    <a:cubicBezTo>
                      <a:pt x="4702" y="1367"/>
                      <a:pt x="4244" y="923"/>
                      <a:pt x="3713" y="642"/>
                    </a:cubicBezTo>
                    <a:cubicBezTo>
                      <a:pt x="3670" y="620"/>
                      <a:pt x="3619" y="622"/>
                      <a:pt x="3577" y="646"/>
                    </a:cubicBezTo>
                    <a:cubicBezTo>
                      <a:pt x="3536" y="671"/>
                      <a:pt x="3511" y="716"/>
                      <a:pt x="3511" y="764"/>
                    </a:cubicBezTo>
                    <a:lnTo>
                      <a:pt x="3511" y="987"/>
                    </a:lnTo>
                    <a:cubicBezTo>
                      <a:pt x="3800" y="1079"/>
                      <a:pt x="4072" y="1202"/>
                      <a:pt x="4320" y="1361"/>
                    </a:cubicBezTo>
                    <a:close/>
                    <a:moveTo>
                      <a:pt x="2820" y="3484"/>
                    </a:moveTo>
                    <a:cubicBezTo>
                      <a:pt x="1775" y="3217"/>
                      <a:pt x="1517" y="3088"/>
                      <a:pt x="1517" y="2691"/>
                    </a:cubicBezTo>
                    <a:lnTo>
                      <a:pt x="1517" y="2673"/>
                    </a:lnTo>
                    <a:cubicBezTo>
                      <a:pt x="1517" y="2380"/>
                      <a:pt x="1784" y="2147"/>
                      <a:pt x="2294" y="2147"/>
                    </a:cubicBezTo>
                    <a:cubicBezTo>
                      <a:pt x="2708" y="2147"/>
                      <a:pt x="3122" y="2294"/>
                      <a:pt x="3562" y="2553"/>
                    </a:cubicBezTo>
                    <a:cubicBezTo>
                      <a:pt x="3665" y="2613"/>
                      <a:pt x="3769" y="2648"/>
                      <a:pt x="3899" y="2648"/>
                    </a:cubicBezTo>
                    <a:cubicBezTo>
                      <a:pt x="4244" y="2648"/>
                      <a:pt x="4520" y="2380"/>
                      <a:pt x="4520" y="2035"/>
                    </a:cubicBezTo>
                    <a:cubicBezTo>
                      <a:pt x="4520" y="1777"/>
                      <a:pt x="4373" y="1594"/>
                      <a:pt x="4226" y="1509"/>
                    </a:cubicBezTo>
                    <a:cubicBezTo>
                      <a:pt x="3846" y="1267"/>
                      <a:pt x="3415" y="1107"/>
                      <a:pt x="2941" y="1029"/>
                    </a:cubicBezTo>
                    <a:lnTo>
                      <a:pt x="2941" y="575"/>
                    </a:lnTo>
                    <a:cubicBezTo>
                      <a:pt x="2941" y="257"/>
                      <a:pt x="2685" y="0"/>
                      <a:pt x="2367" y="0"/>
                    </a:cubicBezTo>
                    <a:cubicBezTo>
                      <a:pt x="2049" y="0"/>
                      <a:pt x="1792" y="257"/>
                      <a:pt x="1792" y="575"/>
                    </a:cubicBezTo>
                    <a:lnTo>
                      <a:pt x="1792" y="1025"/>
                    </a:lnTo>
                    <a:cubicBezTo>
                      <a:pt x="840" y="1201"/>
                      <a:pt x="198" y="1860"/>
                      <a:pt x="198" y="2794"/>
                    </a:cubicBezTo>
                    <a:lnTo>
                      <a:pt x="198" y="2812"/>
                    </a:lnTo>
                    <a:cubicBezTo>
                      <a:pt x="198" y="4011"/>
                      <a:pt x="983" y="4348"/>
                      <a:pt x="2199" y="4658"/>
                    </a:cubicBezTo>
                    <a:cubicBezTo>
                      <a:pt x="3208" y="4918"/>
                      <a:pt x="3415" y="5090"/>
                      <a:pt x="3415" y="5426"/>
                    </a:cubicBezTo>
                    <a:lnTo>
                      <a:pt x="3415" y="5443"/>
                    </a:lnTo>
                    <a:cubicBezTo>
                      <a:pt x="3415" y="5797"/>
                      <a:pt x="3087" y="6012"/>
                      <a:pt x="2544" y="6012"/>
                    </a:cubicBezTo>
                    <a:cubicBezTo>
                      <a:pt x="1957" y="6012"/>
                      <a:pt x="1457" y="5805"/>
                      <a:pt x="999" y="5469"/>
                    </a:cubicBezTo>
                    <a:cubicBezTo>
                      <a:pt x="913" y="5409"/>
                      <a:pt x="793" y="5349"/>
                      <a:pt x="621" y="5349"/>
                    </a:cubicBezTo>
                    <a:cubicBezTo>
                      <a:pt x="275" y="5349"/>
                      <a:pt x="0" y="5616"/>
                      <a:pt x="0" y="5961"/>
                    </a:cubicBezTo>
                    <a:cubicBezTo>
                      <a:pt x="0" y="6168"/>
                      <a:pt x="103" y="6358"/>
                      <a:pt x="250" y="6461"/>
                    </a:cubicBezTo>
                    <a:cubicBezTo>
                      <a:pt x="717" y="6796"/>
                      <a:pt x="1247" y="7008"/>
                      <a:pt x="1792" y="7111"/>
                    </a:cubicBezTo>
                    <a:lnTo>
                      <a:pt x="1792" y="7586"/>
                    </a:lnTo>
                    <a:cubicBezTo>
                      <a:pt x="1792" y="7903"/>
                      <a:pt x="2049" y="8160"/>
                      <a:pt x="2367" y="8160"/>
                    </a:cubicBezTo>
                    <a:cubicBezTo>
                      <a:pt x="2684" y="8160"/>
                      <a:pt x="2941" y="7903"/>
                      <a:pt x="2941" y="7586"/>
                    </a:cubicBezTo>
                    <a:lnTo>
                      <a:pt x="2941" y="7158"/>
                    </a:lnTo>
                    <a:cubicBezTo>
                      <a:pt x="4013" y="7025"/>
                      <a:pt x="4735" y="6378"/>
                      <a:pt x="4735" y="5314"/>
                    </a:cubicBezTo>
                    <a:lnTo>
                      <a:pt x="4735" y="5296"/>
                    </a:lnTo>
                    <a:cubicBezTo>
                      <a:pt x="4735" y="4244"/>
                      <a:pt x="4044" y="3804"/>
                      <a:pt x="2820" y="3484"/>
                    </a:cubicBezTo>
                    <a:close/>
                  </a:path>
                </a:pathLst>
              </a:custGeom>
              <a:solidFill>
                <a:srgbClr val="8AC9F2"/>
              </a:solidFill>
              <a:ln>
                <a:noFill/>
              </a:ln>
              <a:effectLst>
                <a:outerShdw blurRad="50800" dist="38100" dir="2700000" algn="tl" rotWithShape="0">
                  <a:prstClr val="black">
                    <a:alpha val="40000"/>
                  </a:prstClr>
                </a:outerShdw>
              </a:effectLst>
            </p:spPr>
            <p:txBody>
              <a:bodyPr/>
              <a:lstStyle/>
              <a:p>
                <a:endParaRPr lang="zh-CN" altLang="en-US">
                  <a:cs typeface="+mn-ea"/>
                  <a:sym typeface="+mn-lt"/>
                </a:endParaRPr>
              </a:p>
            </p:txBody>
          </p:sp>
        </p:grpSp>
      </p:grpSp>
    </p:spTree>
    <p:extLst>
      <p:ext uri="{BB962C8B-B14F-4D97-AF65-F5344CB8AC3E}">
        <p14:creationId xmlns:p14="http://schemas.microsoft.com/office/powerpoint/2010/main" val="3406395198"/>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circle(in)">
                                      <p:cBhvr>
                                        <p:cTn id="12" dur="20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ppt_x"/>
                                          </p:val>
                                        </p:tav>
                                        <p:tav tm="100000">
                                          <p:val>
                                            <p:strVal val="#ppt_x"/>
                                          </p:val>
                                        </p:tav>
                                      </p:tavLst>
                                    </p:anim>
                                    <p:anim calcmode="lin" valueType="num">
                                      <p:cBhvr additive="base">
                                        <p:cTn id="18" dur="500" fill="hold"/>
                                        <p:tgtEl>
                                          <p:spTgt spid="3"/>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28"/>
                                        </p:tgtEl>
                                        <p:attrNameLst>
                                          <p:attrName>style.visibility</p:attrName>
                                        </p:attrNameLst>
                                      </p:cBhvr>
                                      <p:to>
                                        <p:strVal val="visible"/>
                                      </p:to>
                                    </p:set>
                                    <p:anim calcmode="lin" valueType="num">
                                      <p:cBhvr additive="base">
                                        <p:cTn id="21" dur="500" fill="hold"/>
                                        <p:tgtEl>
                                          <p:spTgt spid="28"/>
                                        </p:tgtEl>
                                        <p:attrNameLst>
                                          <p:attrName>ppt_x</p:attrName>
                                        </p:attrNameLst>
                                      </p:cBhvr>
                                      <p:tavLst>
                                        <p:tav tm="0">
                                          <p:val>
                                            <p:strVal val="#ppt_x"/>
                                          </p:val>
                                        </p:tav>
                                        <p:tav tm="100000">
                                          <p:val>
                                            <p:strVal val="#ppt_x"/>
                                          </p:val>
                                        </p:tav>
                                      </p:tavLst>
                                    </p:anim>
                                    <p:anim calcmode="lin" valueType="num">
                                      <p:cBhvr additive="base">
                                        <p:cTn id="22"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EF4F0D-F4C9-F661-9328-44B55F40220E}"/>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A76AD08A-702E-EE48-D18D-B9DD368542A5}"/>
              </a:ext>
            </a:extLst>
          </p:cNvPr>
          <p:cNvGrpSpPr/>
          <p:nvPr/>
        </p:nvGrpSpPr>
        <p:grpSpPr>
          <a:xfrm>
            <a:off x="142741" y="115171"/>
            <a:ext cx="5176023" cy="1674587"/>
            <a:chOff x="142741" y="115171"/>
            <a:chExt cx="5176023" cy="1674587"/>
          </a:xfrm>
        </p:grpSpPr>
        <p:pic>
          <p:nvPicPr>
            <p:cNvPr id="6" name="图片 5">
              <a:extLst>
                <a:ext uri="{FF2B5EF4-FFF2-40B4-BE49-F238E27FC236}">
                  <a16:creationId xmlns:a16="http://schemas.microsoft.com/office/drawing/2014/main" id="{C860A85F-8C3E-9DA6-30FC-E14964C32179}"/>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4" name="文本框 3">
              <a:extLst>
                <a:ext uri="{FF2B5EF4-FFF2-40B4-BE49-F238E27FC236}">
                  <a16:creationId xmlns:a16="http://schemas.microsoft.com/office/drawing/2014/main" id="{44816262-0484-D773-74E6-639FAEF58576}"/>
                </a:ext>
              </a:extLst>
            </p:cNvPr>
            <p:cNvSpPr txBox="1"/>
            <p:nvPr/>
          </p:nvSpPr>
          <p:spPr>
            <a:xfrm>
              <a:off x="830507" y="660078"/>
              <a:ext cx="884093"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5.4</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5" name="文本框 4">
              <a:extLst>
                <a:ext uri="{FF2B5EF4-FFF2-40B4-BE49-F238E27FC236}">
                  <a16:creationId xmlns:a16="http://schemas.microsoft.com/office/drawing/2014/main" id="{15563B1B-42A8-A381-7292-93D4EC498C01}"/>
                </a:ext>
              </a:extLst>
            </p:cNvPr>
            <p:cNvSpPr txBox="1"/>
            <p:nvPr/>
          </p:nvSpPr>
          <p:spPr>
            <a:xfrm>
              <a:off x="1670841" y="721633"/>
              <a:ext cx="3647923" cy="523220"/>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Findings</a:t>
              </a:r>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pic>
        <p:nvPicPr>
          <p:cNvPr id="8" name="图片 7">
            <a:extLst>
              <a:ext uri="{FF2B5EF4-FFF2-40B4-BE49-F238E27FC236}">
                <a16:creationId xmlns:a16="http://schemas.microsoft.com/office/drawing/2014/main" id="{4F12011D-2748-1957-E1D3-CEDA6F6A47DD}"/>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grpSp>
        <p:nvGrpSpPr>
          <p:cNvPr id="3" name="组合 2">
            <a:extLst>
              <a:ext uri="{FF2B5EF4-FFF2-40B4-BE49-F238E27FC236}">
                <a16:creationId xmlns:a16="http://schemas.microsoft.com/office/drawing/2014/main" id="{0F69EB65-965D-0241-3844-94142FBF9353}"/>
              </a:ext>
            </a:extLst>
          </p:cNvPr>
          <p:cNvGrpSpPr/>
          <p:nvPr/>
        </p:nvGrpSpPr>
        <p:grpSpPr>
          <a:xfrm>
            <a:off x="1393399" y="1669338"/>
            <a:ext cx="2507620" cy="3814964"/>
            <a:chOff x="1393399" y="1669338"/>
            <a:chExt cx="2507620" cy="3814964"/>
          </a:xfrm>
        </p:grpSpPr>
        <p:sp>
          <p:nvSpPr>
            <p:cNvPr id="15" name="矩形: 圆角 14">
              <a:extLst>
                <a:ext uri="{FF2B5EF4-FFF2-40B4-BE49-F238E27FC236}">
                  <a16:creationId xmlns:a16="http://schemas.microsoft.com/office/drawing/2014/main" id="{D52A35AD-DA15-CD11-D2CB-29C2864F1B96}"/>
                </a:ext>
              </a:extLst>
            </p:cNvPr>
            <p:cNvSpPr/>
            <p:nvPr/>
          </p:nvSpPr>
          <p:spPr>
            <a:xfrm>
              <a:off x="1393399" y="2274694"/>
              <a:ext cx="2507620" cy="3209608"/>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2" name="组合 11">
              <a:extLst>
                <a:ext uri="{FF2B5EF4-FFF2-40B4-BE49-F238E27FC236}">
                  <a16:creationId xmlns:a16="http://schemas.microsoft.com/office/drawing/2014/main" id="{3ACD32EC-40B2-7756-6513-16B38D68468B}"/>
                </a:ext>
              </a:extLst>
            </p:cNvPr>
            <p:cNvGrpSpPr/>
            <p:nvPr/>
          </p:nvGrpSpPr>
          <p:grpSpPr>
            <a:xfrm>
              <a:off x="1714600" y="2819599"/>
              <a:ext cx="2133652" cy="2208485"/>
              <a:chOff x="1315942" y="3483738"/>
              <a:chExt cx="2133652" cy="2208485"/>
            </a:xfrm>
          </p:grpSpPr>
          <p:sp>
            <p:nvSpPr>
              <p:cNvPr id="13" name="矩形 12">
                <a:extLst>
                  <a:ext uri="{FF2B5EF4-FFF2-40B4-BE49-F238E27FC236}">
                    <a16:creationId xmlns:a16="http://schemas.microsoft.com/office/drawing/2014/main" id="{7F2E6C04-CAA6-FA46-22D0-4008A571DD17}"/>
                  </a:ext>
                </a:extLst>
              </p:cNvPr>
              <p:cNvSpPr/>
              <p:nvPr/>
            </p:nvSpPr>
            <p:spPr>
              <a:xfrm>
                <a:off x="1316327" y="4307228"/>
                <a:ext cx="1986265" cy="1384995"/>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cs typeface="+mn-ea"/>
                    <a:sym typeface="+mn-lt"/>
                  </a:rPr>
                  <a:t>Streamlining workflow and accessing resources with voice-activated app launching.</a:t>
                </a:r>
                <a:endParaRPr lang="zh-CN" altLang="en-US" sz="1400" b="1" dirty="0">
                  <a:solidFill>
                    <a:srgbClr val="8AC9F2"/>
                  </a:solidFill>
                  <a:cs typeface="+mn-ea"/>
                  <a:sym typeface="+mn-lt"/>
                </a:endParaRPr>
              </a:p>
            </p:txBody>
          </p:sp>
          <p:sp>
            <p:nvSpPr>
              <p:cNvPr id="14" name="文本框 13">
                <a:extLst>
                  <a:ext uri="{FF2B5EF4-FFF2-40B4-BE49-F238E27FC236}">
                    <a16:creationId xmlns:a16="http://schemas.microsoft.com/office/drawing/2014/main" id="{67B8CFB3-AD6F-46DE-EF0C-8C12409531E1}"/>
                  </a:ext>
                </a:extLst>
              </p:cNvPr>
              <p:cNvSpPr txBox="1"/>
              <p:nvPr/>
            </p:nvSpPr>
            <p:spPr>
              <a:xfrm>
                <a:off x="1315942" y="3483738"/>
                <a:ext cx="2133652" cy="707886"/>
              </a:xfrm>
              <a:prstGeom prst="rect">
                <a:avLst/>
              </a:prstGeom>
              <a:noFill/>
            </p:spPr>
            <p:txBody>
              <a:bodyPr wrap="square" rtlCol="0">
                <a:spAutoFit/>
              </a:bodyPr>
              <a:lstStyle/>
              <a:p>
                <a:r>
                  <a:rPr lang="en-US" altLang="zh-CN" sz="2000" b="1" dirty="0">
                    <a:solidFill>
                      <a:srgbClr val="8AC9F2"/>
                    </a:solidFill>
                    <a:effectLst>
                      <a:outerShdw blurRad="38100" dist="38100" dir="2700000" algn="tl">
                        <a:srgbClr val="000000">
                          <a:alpha val="43137"/>
                        </a:srgbClr>
                      </a:outerShdw>
                    </a:effectLst>
                    <a:cs typeface="+mn-ea"/>
                    <a:sym typeface="+mn-lt"/>
                  </a:rPr>
                  <a:t>Open Applications</a:t>
                </a:r>
                <a:endParaRPr lang="zh-CN" altLang="en-US" sz="2000" b="1" dirty="0">
                  <a:solidFill>
                    <a:srgbClr val="8AC9F2"/>
                  </a:solidFill>
                  <a:effectLst>
                    <a:outerShdw blurRad="38100" dist="38100" dir="2700000" algn="tl">
                      <a:srgbClr val="000000">
                        <a:alpha val="43137"/>
                      </a:srgbClr>
                    </a:outerShdw>
                  </a:effectLst>
                  <a:cs typeface="+mn-ea"/>
                  <a:sym typeface="+mn-lt"/>
                </a:endParaRPr>
              </a:p>
            </p:txBody>
          </p:sp>
        </p:grpSp>
        <p:grpSp>
          <p:nvGrpSpPr>
            <p:cNvPr id="2" name="组合 1">
              <a:extLst>
                <a:ext uri="{FF2B5EF4-FFF2-40B4-BE49-F238E27FC236}">
                  <a16:creationId xmlns:a16="http://schemas.microsoft.com/office/drawing/2014/main" id="{04ECF85E-DE7E-485B-30C2-9EC57EB4DF6D}"/>
                </a:ext>
              </a:extLst>
            </p:cNvPr>
            <p:cNvGrpSpPr/>
            <p:nvPr/>
          </p:nvGrpSpPr>
          <p:grpSpPr>
            <a:xfrm>
              <a:off x="2079347" y="1669338"/>
              <a:ext cx="1210651" cy="1139746"/>
              <a:chOff x="4343303" y="1487107"/>
              <a:chExt cx="1210651" cy="1139746"/>
            </a:xfrm>
          </p:grpSpPr>
          <p:sp>
            <p:nvSpPr>
              <p:cNvPr id="17" name="任意多边形: 形状 16">
                <a:extLst>
                  <a:ext uri="{FF2B5EF4-FFF2-40B4-BE49-F238E27FC236}">
                    <a16:creationId xmlns:a16="http://schemas.microsoft.com/office/drawing/2014/main" id="{6E28C26E-6F06-C4FA-E6C4-A18789DCF2B7}"/>
                  </a:ext>
                </a:extLst>
              </p:cNvPr>
              <p:cNvSpPr/>
              <p:nvPr/>
            </p:nvSpPr>
            <p:spPr>
              <a:xfrm>
                <a:off x="4343303" y="1487107"/>
                <a:ext cx="1210651" cy="1139746"/>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solidFill>
                <a:srgbClr val="8AC9F2"/>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9" name="world-grid-with-dollar-sign_64816">
                <a:extLst>
                  <a:ext uri="{FF2B5EF4-FFF2-40B4-BE49-F238E27FC236}">
                    <a16:creationId xmlns:a16="http://schemas.microsoft.com/office/drawing/2014/main" id="{264FF29E-7676-3F45-44B3-393C99D5E74B}"/>
                  </a:ext>
                </a:extLst>
              </p:cNvPr>
              <p:cNvSpPr>
                <a:spLocks noChangeAspect="1"/>
              </p:cNvSpPr>
              <p:nvPr/>
            </p:nvSpPr>
            <p:spPr bwMode="auto">
              <a:xfrm>
                <a:off x="4595997" y="1720308"/>
                <a:ext cx="752154" cy="799589"/>
              </a:xfrm>
              <a:custGeom>
                <a:avLst/>
                <a:gdLst>
                  <a:gd name="T0" fmla="*/ 5573 w 7665"/>
                  <a:gd name="T1" fmla="*/ 3911 h 8160"/>
                  <a:gd name="T2" fmla="*/ 4313 w 7665"/>
                  <a:gd name="T3" fmla="*/ 3955 h 8160"/>
                  <a:gd name="T4" fmla="*/ 3511 w 7665"/>
                  <a:gd name="T5" fmla="*/ 2721 h 8160"/>
                  <a:gd name="T6" fmla="*/ 4612 w 7665"/>
                  <a:gd name="T7" fmla="*/ 2386 h 8160"/>
                  <a:gd name="T8" fmla="*/ 5309 w 7665"/>
                  <a:gd name="T9" fmla="*/ 2472 h 8160"/>
                  <a:gd name="T10" fmla="*/ 3648 w 7665"/>
                  <a:gd name="T11" fmla="*/ 7533 h 8160"/>
                  <a:gd name="T12" fmla="*/ 5037 w 7665"/>
                  <a:gd name="T13" fmla="*/ 6233 h 8160"/>
                  <a:gd name="T14" fmla="*/ 4919 w 7665"/>
                  <a:gd name="T15" fmla="*/ 6025 h 8160"/>
                  <a:gd name="T16" fmla="*/ 3511 w 7665"/>
                  <a:gd name="T17" fmla="*/ 7213 h 8160"/>
                  <a:gd name="T18" fmla="*/ 3577 w 7665"/>
                  <a:gd name="T19" fmla="*/ 7514 h 8160"/>
                  <a:gd name="T20" fmla="*/ 5309 w 7665"/>
                  <a:gd name="T21" fmla="*/ 5688 h 8160"/>
                  <a:gd name="T22" fmla="*/ 5573 w 7665"/>
                  <a:gd name="T23" fmla="*/ 4249 h 8160"/>
                  <a:gd name="T24" fmla="*/ 4561 w 7665"/>
                  <a:gd name="T25" fmla="*/ 4206 h 8160"/>
                  <a:gd name="T26" fmla="*/ 4857 w 7665"/>
                  <a:gd name="T27" fmla="*/ 5774 h 8160"/>
                  <a:gd name="T28" fmla="*/ 5309 w 7665"/>
                  <a:gd name="T29" fmla="*/ 5688 h 8160"/>
                  <a:gd name="T30" fmla="*/ 5589 w 7665"/>
                  <a:gd name="T31" fmla="*/ 2569 h 8160"/>
                  <a:gd name="T32" fmla="*/ 5973 w 7665"/>
                  <a:gd name="T33" fmla="*/ 3955 h 8160"/>
                  <a:gd name="T34" fmla="*/ 7625 w 7665"/>
                  <a:gd name="T35" fmla="*/ 3911 h 8160"/>
                  <a:gd name="T36" fmla="*/ 7338 w 7665"/>
                  <a:gd name="T37" fmla="*/ 2468 h 8160"/>
                  <a:gd name="T38" fmla="*/ 5718 w 7665"/>
                  <a:gd name="T39" fmla="*/ 2386 h 8160"/>
                  <a:gd name="T40" fmla="*/ 6930 w 7665"/>
                  <a:gd name="T41" fmla="*/ 6025 h 8160"/>
                  <a:gd name="T42" fmla="*/ 5368 w 7665"/>
                  <a:gd name="T43" fmla="*/ 6100 h 8160"/>
                  <a:gd name="T44" fmla="*/ 3511 w 7665"/>
                  <a:gd name="T45" fmla="*/ 7950 h 8160"/>
                  <a:gd name="T46" fmla="*/ 3649 w 7665"/>
                  <a:gd name="T47" fmla="*/ 8107 h 8160"/>
                  <a:gd name="T48" fmla="*/ 7051 w 7665"/>
                  <a:gd name="T49" fmla="*/ 6096 h 8160"/>
                  <a:gd name="T50" fmla="*/ 7525 w 7665"/>
                  <a:gd name="T51" fmla="*/ 4206 h 8160"/>
                  <a:gd name="T52" fmla="*/ 5836 w 7665"/>
                  <a:gd name="T53" fmla="*/ 4335 h 8160"/>
                  <a:gd name="T54" fmla="*/ 5606 w 7665"/>
                  <a:gd name="T55" fmla="*/ 5716 h 8160"/>
                  <a:gd name="T56" fmla="*/ 7212 w 7665"/>
                  <a:gd name="T57" fmla="*/ 5774 h 8160"/>
                  <a:gd name="T58" fmla="*/ 7662 w 7665"/>
                  <a:gd name="T59" fmla="*/ 4352 h 8160"/>
                  <a:gd name="T60" fmla="*/ 7525 w 7665"/>
                  <a:gd name="T61" fmla="*/ 4206 h 8160"/>
                  <a:gd name="T62" fmla="*/ 5368 w 7665"/>
                  <a:gd name="T63" fmla="*/ 2061 h 8160"/>
                  <a:gd name="T64" fmla="*/ 6930 w 7665"/>
                  <a:gd name="T65" fmla="*/ 2136 h 8160"/>
                  <a:gd name="T66" fmla="*/ 7046 w 7665"/>
                  <a:gd name="T67" fmla="*/ 1924 h 8160"/>
                  <a:gd name="T68" fmla="*/ 3511 w 7665"/>
                  <a:gd name="T69" fmla="*/ 210 h 8160"/>
                  <a:gd name="T70" fmla="*/ 4320 w 7665"/>
                  <a:gd name="T71" fmla="*/ 1361 h 8160"/>
                  <a:gd name="T72" fmla="*/ 4686 w 7665"/>
                  <a:gd name="T73" fmla="*/ 2136 h 8160"/>
                  <a:gd name="T74" fmla="*/ 5039 w 7665"/>
                  <a:gd name="T75" fmla="*/ 2066 h 8160"/>
                  <a:gd name="T76" fmla="*/ 3713 w 7665"/>
                  <a:gd name="T77" fmla="*/ 642 h 8160"/>
                  <a:gd name="T78" fmla="*/ 3511 w 7665"/>
                  <a:gd name="T79" fmla="*/ 764 h 8160"/>
                  <a:gd name="T80" fmla="*/ 4320 w 7665"/>
                  <a:gd name="T81" fmla="*/ 1361 h 8160"/>
                  <a:gd name="T82" fmla="*/ 1517 w 7665"/>
                  <a:gd name="T83" fmla="*/ 2691 h 8160"/>
                  <a:gd name="T84" fmla="*/ 2294 w 7665"/>
                  <a:gd name="T85" fmla="*/ 2147 h 8160"/>
                  <a:gd name="T86" fmla="*/ 3899 w 7665"/>
                  <a:gd name="T87" fmla="*/ 2648 h 8160"/>
                  <a:gd name="T88" fmla="*/ 4226 w 7665"/>
                  <a:gd name="T89" fmla="*/ 1509 h 8160"/>
                  <a:gd name="T90" fmla="*/ 2941 w 7665"/>
                  <a:gd name="T91" fmla="*/ 575 h 8160"/>
                  <a:gd name="T92" fmla="*/ 1792 w 7665"/>
                  <a:gd name="T93" fmla="*/ 575 h 8160"/>
                  <a:gd name="T94" fmla="*/ 198 w 7665"/>
                  <a:gd name="T95" fmla="*/ 2794 h 8160"/>
                  <a:gd name="T96" fmla="*/ 2199 w 7665"/>
                  <a:gd name="T97" fmla="*/ 4658 h 8160"/>
                  <a:gd name="T98" fmla="*/ 3415 w 7665"/>
                  <a:gd name="T99" fmla="*/ 5443 h 8160"/>
                  <a:gd name="T100" fmla="*/ 999 w 7665"/>
                  <a:gd name="T101" fmla="*/ 5469 h 8160"/>
                  <a:gd name="T102" fmla="*/ 0 w 7665"/>
                  <a:gd name="T103" fmla="*/ 5961 h 8160"/>
                  <a:gd name="T104" fmla="*/ 1792 w 7665"/>
                  <a:gd name="T105" fmla="*/ 7111 h 8160"/>
                  <a:gd name="T106" fmla="*/ 2367 w 7665"/>
                  <a:gd name="T107" fmla="*/ 8160 h 8160"/>
                  <a:gd name="T108" fmla="*/ 2941 w 7665"/>
                  <a:gd name="T109" fmla="*/ 7158 h 8160"/>
                  <a:gd name="T110" fmla="*/ 4735 w 7665"/>
                  <a:gd name="T111" fmla="*/ 5296 h 8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665" h="8160">
                    <a:moveTo>
                      <a:pt x="5610" y="3809"/>
                    </a:moveTo>
                    <a:cubicBezTo>
                      <a:pt x="5613" y="3847"/>
                      <a:pt x="5599" y="3884"/>
                      <a:pt x="5573" y="3911"/>
                    </a:cubicBezTo>
                    <a:cubicBezTo>
                      <a:pt x="5547" y="3939"/>
                      <a:pt x="5511" y="3955"/>
                      <a:pt x="5473" y="3955"/>
                    </a:cubicBezTo>
                    <a:lnTo>
                      <a:pt x="4313" y="3955"/>
                    </a:lnTo>
                    <a:cubicBezTo>
                      <a:pt x="4087" y="3768"/>
                      <a:pt x="3811" y="3628"/>
                      <a:pt x="3511" y="3515"/>
                    </a:cubicBezTo>
                    <a:lnTo>
                      <a:pt x="3511" y="2721"/>
                    </a:lnTo>
                    <a:cubicBezTo>
                      <a:pt x="3637" y="2788"/>
                      <a:pt x="3761" y="2824"/>
                      <a:pt x="3899" y="2824"/>
                    </a:cubicBezTo>
                    <a:cubicBezTo>
                      <a:pt x="4217" y="2824"/>
                      <a:pt x="4484" y="2647"/>
                      <a:pt x="4612" y="2386"/>
                    </a:cubicBezTo>
                    <a:lnTo>
                      <a:pt x="5182" y="2386"/>
                    </a:lnTo>
                    <a:cubicBezTo>
                      <a:pt x="5238" y="2386"/>
                      <a:pt x="5288" y="2420"/>
                      <a:pt x="5309" y="2472"/>
                    </a:cubicBezTo>
                    <a:cubicBezTo>
                      <a:pt x="5480" y="2893"/>
                      <a:pt x="5582" y="3343"/>
                      <a:pt x="5610" y="3809"/>
                    </a:cubicBezTo>
                    <a:close/>
                    <a:moveTo>
                      <a:pt x="3648" y="7533"/>
                    </a:moveTo>
                    <a:cubicBezTo>
                      <a:pt x="3670" y="7533"/>
                      <a:pt x="3693" y="7528"/>
                      <a:pt x="3713" y="7518"/>
                    </a:cubicBezTo>
                    <a:cubicBezTo>
                      <a:pt x="4244" y="7237"/>
                      <a:pt x="4702" y="6793"/>
                      <a:pt x="5037" y="6233"/>
                    </a:cubicBezTo>
                    <a:cubicBezTo>
                      <a:pt x="5063" y="6190"/>
                      <a:pt x="5063" y="6137"/>
                      <a:pt x="5039" y="6094"/>
                    </a:cubicBezTo>
                    <a:cubicBezTo>
                      <a:pt x="5015" y="6051"/>
                      <a:pt x="4969" y="6025"/>
                      <a:pt x="4919" y="6025"/>
                    </a:cubicBezTo>
                    <a:lnTo>
                      <a:pt x="4793" y="6025"/>
                    </a:lnTo>
                    <a:cubicBezTo>
                      <a:pt x="4595" y="6595"/>
                      <a:pt x="4150" y="7008"/>
                      <a:pt x="3511" y="7213"/>
                    </a:cubicBezTo>
                    <a:lnTo>
                      <a:pt x="3511" y="7396"/>
                    </a:lnTo>
                    <a:cubicBezTo>
                      <a:pt x="3511" y="7444"/>
                      <a:pt x="3536" y="7489"/>
                      <a:pt x="3577" y="7514"/>
                    </a:cubicBezTo>
                    <a:cubicBezTo>
                      <a:pt x="3599" y="7527"/>
                      <a:pt x="3624" y="7533"/>
                      <a:pt x="3648" y="7533"/>
                    </a:cubicBezTo>
                    <a:close/>
                    <a:moveTo>
                      <a:pt x="5309" y="5688"/>
                    </a:moveTo>
                    <a:cubicBezTo>
                      <a:pt x="5480" y="5267"/>
                      <a:pt x="5582" y="4817"/>
                      <a:pt x="5610" y="4351"/>
                    </a:cubicBezTo>
                    <a:cubicBezTo>
                      <a:pt x="5613" y="4314"/>
                      <a:pt x="5599" y="4277"/>
                      <a:pt x="5573" y="4249"/>
                    </a:cubicBezTo>
                    <a:cubicBezTo>
                      <a:pt x="5547" y="4221"/>
                      <a:pt x="5511" y="4206"/>
                      <a:pt x="5473" y="4206"/>
                    </a:cubicBezTo>
                    <a:lnTo>
                      <a:pt x="4561" y="4206"/>
                    </a:lnTo>
                    <a:cubicBezTo>
                      <a:pt x="4779" y="4480"/>
                      <a:pt x="4911" y="4831"/>
                      <a:pt x="4911" y="5296"/>
                    </a:cubicBezTo>
                    <a:cubicBezTo>
                      <a:pt x="4911" y="5465"/>
                      <a:pt x="4889" y="5622"/>
                      <a:pt x="4857" y="5774"/>
                    </a:cubicBezTo>
                    <a:lnTo>
                      <a:pt x="5181" y="5774"/>
                    </a:lnTo>
                    <a:cubicBezTo>
                      <a:pt x="5238" y="5774"/>
                      <a:pt x="5288" y="5740"/>
                      <a:pt x="5309" y="5688"/>
                    </a:cubicBezTo>
                    <a:close/>
                    <a:moveTo>
                      <a:pt x="5606" y="2444"/>
                    </a:moveTo>
                    <a:cubicBezTo>
                      <a:pt x="5580" y="2481"/>
                      <a:pt x="5574" y="2527"/>
                      <a:pt x="5589" y="2569"/>
                    </a:cubicBezTo>
                    <a:cubicBezTo>
                      <a:pt x="5729" y="2964"/>
                      <a:pt x="5812" y="3386"/>
                      <a:pt x="5836" y="3824"/>
                    </a:cubicBezTo>
                    <a:cubicBezTo>
                      <a:pt x="5840" y="3898"/>
                      <a:pt x="5900" y="3955"/>
                      <a:pt x="5973" y="3955"/>
                    </a:cubicBezTo>
                    <a:lnTo>
                      <a:pt x="7525" y="3955"/>
                    </a:lnTo>
                    <a:cubicBezTo>
                      <a:pt x="7563" y="3955"/>
                      <a:pt x="7599" y="3939"/>
                      <a:pt x="7625" y="3911"/>
                    </a:cubicBezTo>
                    <a:cubicBezTo>
                      <a:pt x="7651" y="3883"/>
                      <a:pt x="7664" y="3846"/>
                      <a:pt x="7662" y="3808"/>
                    </a:cubicBezTo>
                    <a:cubicBezTo>
                      <a:pt x="7630" y="3339"/>
                      <a:pt x="7521" y="2888"/>
                      <a:pt x="7338" y="2468"/>
                    </a:cubicBezTo>
                    <a:cubicBezTo>
                      <a:pt x="7316" y="2418"/>
                      <a:pt x="7266" y="2386"/>
                      <a:pt x="7212" y="2386"/>
                    </a:cubicBezTo>
                    <a:lnTo>
                      <a:pt x="5718" y="2386"/>
                    </a:lnTo>
                    <a:cubicBezTo>
                      <a:pt x="5674" y="2386"/>
                      <a:pt x="5632" y="2408"/>
                      <a:pt x="5606" y="2444"/>
                    </a:cubicBezTo>
                    <a:close/>
                    <a:moveTo>
                      <a:pt x="6930" y="6025"/>
                    </a:moveTo>
                    <a:lnTo>
                      <a:pt x="5491" y="6025"/>
                    </a:lnTo>
                    <a:cubicBezTo>
                      <a:pt x="5439" y="6025"/>
                      <a:pt x="5392" y="6054"/>
                      <a:pt x="5368" y="6100"/>
                    </a:cubicBezTo>
                    <a:cubicBezTo>
                      <a:pt x="4966" y="6890"/>
                      <a:pt x="4335" y="7502"/>
                      <a:pt x="3594" y="7824"/>
                    </a:cubicBezTo>
                    <a:cubicBezTo>
                      <a:pt x="3544" y="7846"/>
                      <a:pt x="3511" y="7895"/>
                      <a:pt x="3511" y="7950"/>
                    </a:cubicBezTo>
                    <a:lnTo>
                      <a:pt x="3511" y="7969"/>
                    </a:lnTo>
                    <a:cubicBezTo>
                      <a:pt x="3511" y="8046"/>
                      <a:pt x="3573" y="8107"/>
                      <a:pt x="3649" y="8107"/>
                    </a:cubicBezTo>
                    <a:cubicBezTo>
                      <a:pt x="5031" y="8107"/>
                      <a:pt x="6301" y="7407"/>
                      <a:pt x="7046" y="6236"/>
                    </a:cubicBezTo>
                    <a:cubicBezTo>
                      <a:pt x="7073" y="6194"/>
                      <a:pt x="7075" y="6140"/>
                      <a:pt x="7051" y="6096"/>
                    </a:cubicBezTo>
                    <a:cubicBezTo>
                      <a:pt x="7026" y="6052"/>
                      <a:pt x="6980" y="6025"/>
                      <a:pt x="6930" y="6025"/>
                    </a:cubicBezTo>
                    <a:close/>
                    <a:moveTo>
                      <a:pt x="7525" y="4206"/>
                    </a:moveTo>
                    <a:lnTo>
                      <a:pt x="5974" y="4206"/>
                    </a:lnTo>
                    <a:cubicBezTo>
                      <a:pt x="5901" y="4206"/>
                      <a:pt x="5840" y="4263"/>
                      <a:pt x="5836" y="4335"/>
                    </a:cubicBezTo>
                    <a:cubicBezTo>
                      <a:pt x="5812" y="4774"/>
                      <a:pt x="5729" y="5196"/>
                      <a:pt x="5589" y="5591"/>
                    </a:cubicBezTo>
                    <a:cubicBezTo>
                      <a:pt x="5574" y="5632"/>
                      <a:pt x="5580" y="5679"/>
                      <a:pt x="5606" y="5716"/>
                    </a:cubicBezTo>
                    <a:cubicBezTo>
                      <a:pt x="5632" y="5752"/>
                      <a:pt x="5674" y="5774"/>
                      <a:pt x="5718" y="5774"/>
                    </a:cubicBezTo>
                    <a:lnTo>
                      <a:pt x="7212" y="5774"/>
                    </a:lnTo>
                    <a:cubicBezTo>
                      <a:pt x="7266" y="5774"/>
                      <a:pt x="7316" y="5742"/>
                      <a:pt x="7338" y="5692"/>
                    </a:cubicBezTo>
                    <a:cubicBezTo>
                      <a:pt x="7522" y="5273"/>
                      <a:pt x="7630" y="4822"/>
                      <a:pt x="7662" y="4352"/>
                    </a:cubicBezTo>
                    <a:cubicBezTo>
                      <a:pt x="7665" y="4314"/>
                      <a:pt x="7651" y="4277"/>
                      <a:pt x="7625" y="4249"/>
                    </a:cubicBezTo>
                    <a:cubicBezTo>
                      <a:pt x="7599" y="4221"/>
                      <a:pt x="7563" y="4206"/>
                      <a:pt x="7525" y="4206"/>
                    </a:cubicBezTo>
                    <a:close/>
                    <a:moveTo>
                      <a:pt x="3594" y="336"/>
                    </a:moveTo>
                    <a:cubicBezTo>
                      <a:pt x="4335" y="658"/>
                      <a:pt x="4966" y="1270"/>
                      <a:pt x="5368" y="2061"/>
                    </a:cubicBezTo>
                    <a:cubicBezTo>
                      <a:pt x="5392" y="2107"/>
                      <a:pt x="5439" y="2136"/>
                      <a:pt x="5491" y="2136"/>
                    </a:cubicBezTo>
                    <a:lnTo>
                      <a:pt x="6930" y="2136"/>
                    </a:lnTo>
                    <a:cubicBezTo>
                      <a:pt x="6980" y="2136"/>
                      <a:pt x="7026" y="2108"/>
                      <a:pt x="7051" y="2064"/>
                    </a:cubicBezTo>
                    <a:cubicBezTo>
                      <a:pt x="7075" y="2020"/>
                      <a:pt x="7073" y="1967"/>
                      <a:pt x="7046" y="1924"/>
                    </a:cubicBezTo>
                    <a:cubicBezTo>
                      <a:pt x="6301" y="752"/>
                      <a:pt x="5031" y="53"/>
                      <a:pt x="3648" y="53"/>
                    </a:cubicBezTo>
                    <a:cubicBezTo>
                      <a:pt x="3572" y="53"/>
                      <a:pt x="3511" y="134"/>
                      <a:pt x="3511" y="210"/>
                    </a:cubicBezTo>
                    <a:cubicBezTo>
                      <a:pt x="3511" y="265"/>
                      <a:pt x="3543" y="314"/>
                      <a:pt x="3594" y="336"/>
                    </a:cubicBezTo>
                    <a:close/>
                    <a:moveTo>
                      <a:pt x="4320" y="1361"/>
                    </a:moveTo>
                    <a:cubicBezTo>
                      <a:pt x="4499" y="1464"/>
                      <a:pt x="4696" y="1698"/>
                      <a:pt x="4696" y="2036"/>
                    </a:cubicBezTo>
                    <a:cubicBezTo>
                      <a:pt x="4696" y="2070"/>
                      <a:pt x="4690" y="2103"/>
                      <a:pt x="4686" y="2136"/>
                    </a:cubicBezTo>
                    <a:lnTo>
                      <a:pt x="4920" y="2136"/>
                    </a:lnTo>
                    <a:cubicBezTo>
                      <a:pt x="4969" y="2136"/>
                      <a:pt x="5015" y="2109"/>
                      <a:pt x="5039" y="2066"/>
                    </a:cubicBezTo>
                    <a:cubicBezTo>
                      <a:pt x="5064" y="2023"/>
                      <a:pt x="5063" y="1970"/>
                      <a:pt x="5038" y="1928"/>
                    </a:cubicBezTo>
                    <a:cubicBezTo>
                      <a:pt x="4702" y="1367"/>
                      <a:pt x="4244" y="923"/>
                      <a:pt x="3713" y="642"/>
                    </a:cubicBezTo>
                    <a:cubicBezTo>
                      <a:pt x="3670" y="620"/>
                      <a:pt x="3619" y="622"/>
                      <a:pt x="3577" y="646"/>
                    </a:cubicBezTo>
                    <a:cubicBezTo>
                      <a:pt x="3536" y="671"/>
                      <a:pt x="3511" y="716"/>
                      <a:pt x="3511" y="764"/>
                    </a:cubicBezTo>
                    <a:lnTo>
                      <a:pt x="3511" y="987"/>
                    </a:lnTo>
                    <a:cubicBezTo>
                      <a:pt x="3800" y="1079"/>
                      <a:pt x="4072" y="1202"/>
                      <a:pt x="4320" y="1361"/>
                    </a:cubicBezTo>
                    <a:close/>
                    <a:moveTo>
                      <a:pt x="2820" y="3484"/>
                    </a:moveTo>
                    <a:cubicBezTo>
                      <a:pt x="1775" y="3217"/>
                      <a:pt x="1517" y="3088"/>
                      <a:pt x="1517" y="2691"/>
                    </a:cubicBezTo>
                    <a:lnTo>
                      <a:pt x="1517" y="2673"/>
                    </a:lnTo>
                    <a:cubicBezTo>
                      <a:pt x="1517" y="2380"/>
                      <a:pt x="1784" y="2147"/>
                      <a:pt x="2294" y="2147"/>
                    </a:cubicBezTo>
                    <a:cubicBezTo>
                      <a:pt x="2708" y="2147"/>
                      <a:pt x="3122" y="2294"/>
                      <a:pt x="3562" y="2553"/>
                    </a:cubicBezTo>
                    <a:cubicBezTo>
                      <a:pt x="3665" y="2613"/>
                      <a:pt x="3769" y="2648"/>
                      <a:pt x="3899" y="2648"/>
                    </a:cubicBezTo>
                    <a:cubicBezTo>
                      <a:pt x="4244" y="2648"/>
                      <a:pt x="4520" y="2380"/>
                      <a:pt x="4520" y="2035"/>
                    </a:cubicBezTo>
                    <a:cubicBezTo>
                      <a:pt x="4520" y="1777"/>
                      <a:pt x="4373" y="1594"/>
                      <a:pt x="4226" y="1509"/>
                    </a:cubicBezTo>
                    <a:cubicBezTo>
                      <a:pt x="3846" y="1267"/>
                      <a:pt x="3415" y="1107"/>
                      <a:pt x="2941" y="1029"/>
                    </a:cubicBezTo>
                    <a:lnTo>
                      <a:pt x="2941" y="575"/>
                    </a:lnTo>
                    <a:cubicBezTo>
                      <a:pt x="2941" y="257"/>
                      <a:pt x="2685" y="0"/>
                      <a:pt x="2367" y="0"/>
                    </a:cubicBezTo>
                    <a:cubicBezTo>
                      <a:pt x="2049" y="0"/>
                      <a:pt x="1792" y="257"/>
                      <a:pt x="1792" y="575"/>
                    </a:cubicBezTo>
                    <a:lnTo>
                      <a:pt x="1792" y="1025"/>
                    </a:lnTo>
                    <a:cubicBezTo>
                      <a:pt x="840" y="1201"/>
                      <a:pt x="198" y="1860"/>
                      <a:pt x="198" y="2794"/>
                    </a:cubicBezTo>
                    <a:lnTo>
                      <a:pt x="198" y="2812"/>
                    </a:lnTo>
                    <a:cubicBezTo>
                      <a:pt x="198" y="4011"/>
                      <a:pt x="983" y="4348"/>
                      <a:pt x="2199" y="4658"/>
                    </a:cubicBezTo>
                    <a:cubicBezTo>
                      <a:pt x="3208" y="4918"/>
                      <a:pt x="3415" y="5090"/>
                      <a:pt x="3415" y="5426"/>
                    </a:cubicBezTo>
                    <a:lnTo>
                      <a:pt x="3415" y="5443"/>
                    </a:lnTo>
                    <a:cubicBezTo>
                      <a:pt x="3415" y="5797"/>
                      <a:pt x="3087" y="6012"/>
                      <a:pt x="2544" y="6012"/>
                    </a:cubicBezTo>
                    <a:cubicBezTo>
                      <a:pt x="1957" y="6012"/>
                      <a:pt x="1457" y="5805"/>
                      <a:pt x="999" y="5469"/>
                    </a:cubicBezTo>
                    <a:cubicBezTo>
                      <a:pt x="913" y="5409"/>
                      <a:pt x="793" y="5349"/>
                      <a:pt x="621" y="5349"/>
                    </a:cubicBezTo>
                    <a:cubicBezTo>
                      <a:pt x="275" y="5349"/>
                      <a:pt x="0" y="5616"/>
                      <a:pt x="0" y="5961"/>
                    </a:cubicBezTo>
                    <a:cubicBezTo>
                      <a:pt x="0" y="6168"/>
                      <a:pt x="103" y="6358"/>
                      <a:pt x="250" y="6461"/>
                    </a:cubicBezTo>
                    <a:cubicBezTo>
                      <a:pt x="717" y="6796"/>
                      <a:pt x="1247" y="7008"/>
                      <a:pt x="1792" y="7111"/>
                    </a:cubicBezTo>
                    <a:lnTo>
                      <a:pt x="1792" y="7586"/>
                    </a:lnTo>
                    <a:cubicBezTo>
                      <a:pt x="1792" y="7903"/>
                      <a:pt x="2049" y="8160"/>
                      <a:pt x="2367" y="8160"/>
                    </a:cubicBezTo>
                    <a:cubicBezTo>
                      <a:pt x="2684" y="8160"/>
                      <a:pt x="2941" y="7903"/>
                      <a:pt x="2941" y="7586"/>
                    </a:cubicBezTo>
                    <a:lnTo>
                      <a:pt x="2941" y="7158"/>
                    </a:lnTo>
                    <a:cubicBezTo>
                      <a:pt x="4013" y="7025"/>
                      <a:pt x="4735" y="6378"/>
                      <a:pt x="4735" y="5314"/>
                    </a:cubicBezTo>
                    <a:lnTo>
                      <a:pt x="4735" y="5296"/>
                    </a:lnTo>
                    <a:cubicBezTo>
                      <a:pt x="4735" y="4244"/>
                      <a:pt x="4044" y="3804"/>
                      <a:pt x="2820" y="3484"/>
                    </a:cubicBezTo>
                    <a:close/>
                  </a:path>
                </a:pathLst>
              </a:custGeom>
              <a:solidFill>
                <a:srgbClr val="8AC9F2"/>
              </a:solidFill>
              <a:ln>
                <a:noFill/>
              </a:ln>
              <a:effectLst>
                <a:outerShdw blurRad="50800" dist="38100" dir="2700000" algn="tl" rotWithShape="0">
                  <a:prstClr val="black">
                    <a:alpha val="40000"/>
                  </a:prstClr>
                </a:outerShdw>
              </a:effectLst>
            </p:spPr>
            <p:txBody>
              <a:bodyPr/>
              <a:lstStyle/>
              <a:p>
                <a:endParaRPr lang="zh-CN" altLang="en-US">
                  <a:cs typeface="+mn-ea"/>
                  <a:sym typeface="+mn-lt"/>
                </a:endParaRPr>
              </a:p>
            </p:txBody>
          </p:sp>
        </p:grpSp>
      </p:grpSp>
    </p:spTree>
    <p:extLst>
      <p:ext uri="{BB962C8B-B14F-4D97-AF65-F5344CB8AC3E}">
        <p14:creationId xmlns:p14="http://schemas.microsoft.com/office/powerpoint/2010/main" val="3989888915"/>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E1222626-BA60-48EF-B68E-9D66996CB9C0}"/>
              </a:ext>
            </a:extLst>
          </p:cNvPr>
          <p:cNvGrpSpPr/>
          <p:nvPr/>
        </p:nvGrpSpPr>
        <p:grpSpPr>
          <a:xfrm>
            <a:off x="142741" y="115171"/>
            <a:ext cx="5953259" cy="1674587"/>
            <a:chOff x="142741" y="115171"/>
            <a:chExt cx="5176023" cy="1674587"/>
          </a:xfrm>
        </p:grpSpPr>
        <p:pic>
          <p:nvPicPr>
            <p:cNvPr id="6" name="图片 5">
              <a:extLst>
                <a:ext uri="{FF2B5EF4-FFF2-40B4-BE49-F238E27FC236}">
                  <a16:creationId xmlns:a16="http://schemas.microsoft.com/office/drawing/2014/main" id="{38813C82-F884-4B83-A2F1-2B3637A98D6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4" name="文本框 3">
              <a:extLst>
                <a:ext uri="{FF2B5EF4-FFF2-40B4-BE49-F238E27FC236}">
                  <a16:creationId xmlns:a16="http://schemas.microsoft.com/office/drawing/2014/main" id="{CD8C9069-2F1A-40F2-B2A8-80C05194F294}"/>
                </a:ext>
              </a:extLst>
            </p:cNvPr>
            <p:cNvSpPr txBox="1"/>
            <p:nvPr/>
          </p:nvSpPr>
          <p:spPr>
            <a:xfrm>
              <a:off x="830507" y="660078"/>
              <a:ext cx="884093"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5.5</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5" name="文本框 4">
              <a:extLst>
                <a:ext uri="{FF2B5EF4-FFF2-40B4-BE49-F238E27FC236}">
                  <a16:creationId xmlns:a16="http://schemas.microsoft.com/office/drawing/2014/main" id="{E5183692-D1C2-403B-A634-32F290976E07}"/>
                </a:ext>
              </a:extLst>
            </p:cNvPr>
            <p:cNvSpPr txBox="1"/>
            <p:nvPr/>
          </p:nvSpPr>
          <p:spPr>
            <a:xfrm>
              <a:off x="1670841" y="721633"/>
              <a:ext cx="3647923" cy="954107"/>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Interpretation and Discussion</a:t>
              </a:r>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pic>
        <p:nvPicPr>
          <p:cNvPr id="8" name="图片 7">
            <a:extLst>
              <a:ext uri="{FF2B5EF4-FFF2-40B4-BE49-F238E27FC236}">
                <a16:creationId xmlns:a16="http://schemas.microsoft.com/office/drawing/2014/main" id="{D210DFCA-857A-4CDB-AEEA-8F4D2BE15E68}"/>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grpSp>
        <p:nvGrpSpPr>
          <p:cNvPr id="2" name="组合 1">
            <a:extLst>
              <a:ext uri="{FF2B5EF4-FFF2-40B4-BE49-F238E27FC236}">
                <a16:creationId xmlns:a16="http://schemas.microsoft.com/office/drawing/2014/main" id="{4D33E98F-1BB6-4F94-B91B-44D2DFB5C4A9}"/>
              </a:ext>
            </a:extLst>
          </p:cNvPr>
          <p:cNvGrpSpPr/>
          <p:nvPr/>
        </p:nvGrpSpPr>
        <p:grpSpPr>
          <a:xfrm>
            <a:off x="4237653" y="2124528"/>
            <a:ext cx="3716694" cy="3385020"/>
            <a:chOff x="830507" y="2088028"/>
            <a:chExt cx="5237348" cy="4769972"/>
          </a:xfrm>
        </p:grpSpPr>
        <p:pic>
          <p:nvPicPr>
            <p:cNvPr id="14" name="图片 13">
              <a:extLst>
                <a:ext uri="{FF2B5EF4-FFF2-40B4-BE49-F238E27FC236}">
                  <a16:creationId xmlns:a16="http://schemas.microsoft.com/office/drawing/2014/main" id="{4151F317-0662-4018-ADC4-841A76DAC55F}"/>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830507" y="2088028"/>
              <a:ext cx="5237348" cy="4769972"/>
            </a:xfrm>
            <a:prstGeom prst="rect">
              <a:avLst/>
            </a:prstGeom>
          </p:spPr>
        </p:pic>
        <p:sp>
          <p:nvSpPr>
            <p:cNvPr id="12" name="dollar-coin-money_44768">
              <a:extLst>
                <a:ext uri="{FF2B5EF4-FFF2-40B4-BE49-F238E27FC236}">
                  <a16:creationId xmlns:a16="http://schemas.microsoft.com/office/drawing/2014/main" id="{54F51723-4DCE-4190-9A48-825499044D43}"/>
                </a:ext>
              </a:extLst>
            </p:cNvPr>
            <p:cNvSpPr>
              <a:spLocks noChangeAspect="1"/>
            </p:cNvSpPr>
            <p:nvPr/>
          </p:nvSpPr>
          <p:spPr bwMode="auto">
            <a:xfrm>
              <a:off x="2399484" y="3542173"/>
              <a:ext cx="2099394" cy="2087339"/>
            </a:xfrm>
            <a:custGeom>
              <a:avLst/>
              <a:gdLst>
                <a:gd name="T0" fmla="*/ 250 w 475"/>
                <a:gd name="T1" fmla="*/ 164 h 473"/>
                <a:gd name="T2" fmla="*/ 286 w 475"/>
                <a:gd name="T3" fmla="*/ 192 h 473"/>
                <a:gd name="T4" fmla="*/ 306 w 475"/>
                <a:gd name="T5" fmla="*/ 143 h 473"/>
                <a:gd name="T6" fmla="*/ 225 w 475"/>
                <a:gd name="T7" fmla="*/ 110 h 473"/>
                <a:gd name="T8" fmla="*/ 150 w 475"/>
                <a:gd name="T9" fmla="*/ 189 h 473"/>
                <a:gd name="T10" fmla="*/ 225 w 475"/>
                <a:gd name="T11" fmla="*/ 308 h 473"/>
                <a:gd name="T12" fmla="*/ 185 w 475"/>
                <a:gd name="T13" fmla="*/ 276 h 473"/>
                <a:gd name="T14" fmla="*/ 148 w 475"/>
                <a:gd name="T15" fmla="*/ 279 h 473"/>
                <a:gd name="T16" fmla="*/ 225 w 475"/>
                <a:gd name="T17" fmla="*/ 339 h 473"/>
                <a:gd name="T18" fmla="*/ 250 w 475"/>
                <a:gd name="T19" fmla="*/ 339 h 473"/>
                <a:gd name="T20" fmla="*/ 328 w 475"/>
                <a:gd name="T21" fmla="*/ 277 h 473"/>
                <a:gd name="T22" fmla="*/ 225 w 475"/>
                <a:gd name="T23" fmla="*/ 217 h 473"/>
                <a:gd name="T24" fmla="*/ 220 w 475"/>
                <a:gd name="T25" fmla="*/ 164 h 473"/>
                <a:gd name="T26" fmla="*/ 225 w 475"/>
                <a:gd name="T27" fmla="*/ 217 h 473"/>
                <a:gd name="T28" fmla="*/ 250 w 475"/>
                <a:gd name="T29" fmla="*/ 250 h 473"/>
                <a:gd name="T30" fmla="*/ 255 w 475"/>
                <a:gd name="T31" fmla="*/ 308 h 473"/>
                <a:gd name="T32" fmla="*/ 238 w 475"/>
                <a:gd name="T33" fmla="*/ 0 h 473"/>
                <a:gd name="T34" fmla="*/ 235 w 475"/>
                <a:gd name="T35" fmla="*/ 473 h 473"/>
                <a:gd name="T36" fmla="*/ 407 w 475"/>
                <a:gd name="T37" fmla="*/ 71 h 473"/>
                <a:gd name="T38" fmla="*/ 152 w 475"/>
                <a:gd name="T39" fmla="*/ 428 h 473"/>
                <a:gd name="T40" fmla="*/ 171 w 475"/>
                <a:gd name="T41" fmla="*/ 418 h 473"/>
                <a:gd name="T42" fmla="*/ 164 w 475"/>
                <a:gd name="T43" fmla="*/ 433 h 473"/>
                <a:gd name="T44" fmla="*/ 307 w 475"/>
                <a:gd name="T45" fmla="*/ 417 h 473"/>
                <a:gd name="T46" fmla="*/ 242 w 475"/>
                <a:gd name="T47" fmla="*/ 430 h 473"/>
                <a:gd name="T48" fmla="*/ 379 w 475"/>
                <a:gd name="T49" fmla="*/ 391 h 473"/>
                <a:gd name="T50" fmla="*/ 238 w 475"/>
                <a:gd name="T51" fmla="*/ 417 h 473"/>
                <a:gd name="T52" fmla="*/ 238 w 475"/>
                <a:gd name="T53" fmla="*/ 57 h 473"/>
                <a:gd name="T54" fmla="*/ 238 w 475"/>
                <a:gd name="T55" fmla="*/ 417 h 473"/>
                <a:gd name="T56" fmla="*/ 41 w 475"/>
                <a:gd name="T57" fmla="*/ 163 h 473"/>
                <a:gd name="T58" fmla="*/ 44 w 475"/>
                <a:gd name="T59" fmla="*/ 240 h 473"/>
                <a:gd name="T60" fmla="*/ 28 w 475"/>
                <a:gd name="T61" fmla="*/ 240 h 473"/>
                <a:gd name="T62" fmla="*/ 317 w 475"/>
                <a:gd name="T63" fmla="*/ 60 h 473"/>
                <a:gd name="T64" fmla="*/ 371 w 475"/>
                <a:gd name="T65" fmla="*/ 97 h 473"/>
                <a:gd name="T66" fmla="*/ 247 w 475"/>
                <a:gd name="T67" fmla="*/ 27 h 473"/>
                <a:gd name="T68" fmla="*/ 233 w 475"/>
                <a:gd name="T69" fmla="*/ 43 h 473"/>
                <a:gd name="T70" fmla="*/ 234 w 475"/>
                <a:gd name="T71" fmla="*/ 27 h 473"/>
                <a:gd name="T72" fmla="*/ 108 w 475"/>
                <a:gd name="T73" fmla="*/ 94 h 473"/>
                <a:gd name="T74" fmla="*/ 157 w 475"/>
                <a:gd name="T75" fmla="*/ 61 h 473"/>
                <a:gd name="T76" fmla="*/ 434 w 475"/>
                <a:gd name="T77" fmla="*/ 309 h 473"/>
                <a:gd name="T78" fmla="*/ 431 w 475"/>
                <a:gd name="T79" fmla="*/ 232 h 473"/>
                <a:gd name="T80" fmla="*/ 447 w 475"/>
                <a:gd name="T81" fmla="*/ 232 h 473"/>
                <a:gd name="T82" fmla="*/ 413 w 475"/>
                <a:gd name="T83" fmla="*/ 155 h 473"/>
                <a:gd name="T84" fmla="*/ 428 w 475"/>
                <a:gd name="T85" fmla="*/ 149 h 473"/>
                <a:gd name="T86" fmla="*/ 62 w 475"/>
                <a:gd name="T87" fmla="*/ 157 h 473"/>
                <a:gd name="T88" fmla="*/ 47 w 475"/>
                <a:gd name="T89" fmla="*/ 324 h 473"/>
                <a:gd name="T90" fmla="*/ 83 w 475"/>
                <a:gd name="T91" fmla="*/ 378 h 473"/>
                <a:gd name="T92" fmla="*/ 377 w 475"/>
                <a:gd name="T93" fmla="*/ 370 h 473"/>
                <a:gd name="T94" fmla="*/ 389 w 475"/>
                <a:gd name="T95" fmla="*/ 382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75" h="473">
                  <a:moveTo>
                    <a:pt x="258" y="218"/>
                  </a:moveTo>
                  <a:lnTo>
                    <a:pt x="250" y="218"/>
                  </a:lnTo>
                  <a:lnTo>
                    <a:pt x="250" y="164"/>
                  </a:lnTo>
                  <a:lnTo>
                    <a:pt x="256" y="164"/>
                  </a:lnTo>
                  <a:cubicBezTo>
                    <a:pt x="276" y="164"/>
                    <a:pt x="286" y="172"/>
                    <a:pt x="286" y="188"/>
                  </a:cubicBezTo>
                  <a:lnTo>
                    <a:pt x="286" y="192"/>
                  </a:lnTo>
                  <a:lnTo>
                    <a:pt x="321" y="192"/>
                  </a:lnTo>
                  <a:lnTo>
                    <a:pt x="321" y="187"/>
                  </a:lnTo>
                  <a:cubicBezTo>
                    <a:pt x="321" y="165"/>
                    <a:pt x="316" y="151"/>
                    <a:pt x="306" y="143"/>
                  </a:cubicBezTo>
                  <a:cubicBezTo>
                    <a:pt x="296" y="135"/>
                    <a:pt x="277" y="131"/>
                    <a:pt x="250" y="131"/>
                  </a:cubicBezTo>
                  <a:lnTo>
                    <a:pt x="250" y="110"/>
                  </a:lnTo>
                  <a:lnTo>
                    <a:pt x="225" y="110"/>
                  </a:lnTo>
                  <a:lnTo>
                    <a:pt x="225" y="131"/>
                  </a:lnTo>
                  <a:cubicBezTo>
                    <a:pt x="196" y="131"/>
                    <a:pt x="177" y="135"/>
                    <a:pt x="166" y="143"/>
                  </a:cubicBezTo>
                  <a:cubicBezTo>
                    <a:pt x="155" y="152"/>
                    <a:pt x="150" y="167"/>
                    <a:pt x="150" y="189"/>
                  </a:cubicBezTo>
                  <a:cubicBezTo>
                    <a:pt x="150" y="212"/>
                    <a:pt x="155" y="228"/>
                    <a:pt x="166" y="236"/>
                  </a:cubicBezTo>
                  <a:cubicBezTo>
                    <a:pt x="176" y="245"/>
                    <a:pt x="196" y="249"/>
                    <a:pt x="225" y="249"/>
                  </a:cubicBezTo>
                  <a:lnTo>
                    <a:pt x="225" y="308"/>
                  </a:lnTo>
                  <a:lnTo>
                    <a:pt x="220" y="307"/>
                  </a:lnTo>
                  <a:cubicBezTo>
                    <a:pt x="205" y="307"/>
                    <a:pt x="195" y="306"/>
                    <a:pt x="191" y="302"/>
                  </a:cubicBezTo>
                  <a:cubicBezTo>
                    <a:pt x="187" y="298"/>
                    <a:pt x="185" y="289"/>
                    <a:pt x="185" y="276"/>
                  </a:cubicBezTo>
                  <a:lnTo>
                    <a:pt x="185" y="272"/>
                  </a:lnTo>
                  <a:lnTo>
                    <a:pt x="148" y="272"/>
                  </a:lnTo>
                  <a:lnTo>
                    <a:pt x="148" y="279"/>
                  </a:lnTo>
                  <a:cubicBezTo>
                    <a:pt x="148" y="301"/>
                    <a:pt x="153" y="317"/>
                    <a:pt x="164" y="326"/>
                  </a:cubicBezTo>
                  <a:cubicBezTo>
                    <a:pt x="174" y="334"/>
                    <a:pt x="192" y="339"/>
                    <a:pt x="218" y="339"/>
                  </a:cubicBezTo>
                  <a:lnTo>
                    <a:pt x="225" y="339"/>
                  </a:lnTo>
                  <a:lnTo>
                    <a:pt x="225" y="363"/>
                  </a:lnTo>
                  <a:lnTo>
                    <a:pt x="250" y="363"/>
                  </a:lnTo>
                  <a:lnTo>
                    <a:pt x="250" y="339"/>
                  </a:lnTo>
                  <a:lnTo>
                    <a:pt x="257" y="339"/>
                  </a:lnTo>
                  <a:cubicBezTo>
                    <a:pt x="283" y="339"/>
                    <a:pt x="302" y="334"/>
                    <a:pt x="312" y="325"/>
                  </a:cubicBezTo>
                  <a:cubicBezTo>
                    <a:pt x="322" y="316"/>
                    <a:pt x="328" y="300"/>
                    <a:pt x="328" y="277"/>
                  </a:cubicBezTo>
                  <a:cubicBezTo>
                    <a:pt x="328" y="255"/>
                    <a:pt x="323" y="241"/>
                    <a:pt x="313" y="233"/>
                  </a:cubicBezTo>
                  <a:cubicBezTo>
                    <a:pt x="304" y="225"/>
                    <a:pt x="285" y="220"/>
                    <a:pt x="258" y="218"/>
                  </a:cubicBezTo>
                  <a:close/>
                  <a:moveTo>
                    <a:pt x="225" y="217"/>
                  </a:moveTo>
                  <a:cubicBezTo>
                    <a:pt x="222" y="217"/>
                    <a:pt x="220" y="217"/>
                    <a:pt x="220" y="217"/>
                  </a:cubicBezTo>
                  <a:cubicBezTo>
                    <a:pt x="198" y="217"/>
                    <a:pt x="187" y="207"/>
                    <a:pt x="187" y="189"/>
                  </a:cubicBezTo>
                  <a:cubicBezTo>
                    <a:pt x="187" y="172"/>
                    <a:pt x="198" y="164"/>
                    <a:pt x="220" y="164"/>
                  </a:cubicBezTo>
                  <a:lnTo>
                    <a:pt x="225" y="163"/>
                  </a:lnTo>
                  <a:lnTo>
                    <a:pt x="225" y="217"/>
                  </a:lnTo>
                  <a:lnTo>
                    <a:pt x="225" y="217"/>
                  </a:lnTo>
                  <a:close/>
                  <a:moveTo>
                    <a:pt x="255" y="308"/>
                  </a:moveTo>
                  <a:lnTo>
                    <a:pt x="250" y="308"/>
                  </a:lnTo>
                  <a:lnTo>
                    <a:pt x="250" y="250"/>
                  </a:lnTo>
                  <a:cubicBezTo>
                    <a:pt x="266" y="250"/>
                    <a:pt x="277" y="252"/>
                    <a:pt x="283" y="255"/>
                  </a:cubicBezTo>
                  <a:cubicBezTo>
                    <a:pt x="288" y="259"/>
                    <a:pt x="291" y="266"/>
                    <a:pt x="291" y="277"/>
                  </a:cubicBezTo>
                  <a:cubicBezTo>
                    <a:pt x="290" y="297"/>
                    <a:pt x="279" y="308"/>
                    <a:pt x="255" y="308"/>
                  </a:cubicBezTo>
                  <a:close/>
                  <a:moveTo>
                    <a:pt x="407" y="71"/>
                  </a:moveTo>
                  <a:cubicBezTo>
                    <a:pt x="363" y="26"/>
                    <a:pt x="304" y="1"/>
                    <a:pt x="241" y="0"/>
                  </a:cubicBezTo>
                  <a:lnTo>
                    <a:pt x="238" y="0"/>
                  </a:lnTo>
                  <a:cubicBezTo>
                    <a:pt x="109" y="0"/>
                    <a:pt x="3" y="105"/>
                    <a:pt x="1" y="234"/>
                  </a:cubicBezTo>
                  <a:cubicBezTo>
                    <a:pt x="0" y="297"/>
                    <a:pt x="24" y="357"/>
                    <a:pt x="68" y="402"/>
                  </a:cubicBezTo>
                  <a:cubicBezTo>
                    <a:pt x="112" y="447"/>
                    <a:pt x="172" y="473"/>
                    <a:pt x="235" y="473"/>
                  </a:cubicBezTo>
                  <a:lnTo>
                    <a:pt x="238" y="473"/>
                  </a:lnTo>
                  <a:cubicBezTo>
                    <a:pt x="367" y="473"/>
                    <a:pt x="473" y="368"/>
                    <a:pt x="474" y="240"/>
                  </a:cubicBezTo>
                  <a:cubicBezTo>
                    <a:pt x="475" y="176"/>
                    <a:pt x="451" y="117"/>
                    <a:pt x="407" y="71"/>
                  </a:cubicBezTo>
                  <a:close/>
                  <a:moveTo>
                    <a:pt x="104" y="376"/>
                  </a:moveTo>
                  <a:cubicBezTo>
                    <a:pt x="120" y="391"/>
                    <a:pt x="138" y="404"/>
                    <a:pt x="158" y="413"/>
                  </a:cubicBezTo>
                  <a:lnTo>
                    <a:pt x="152" y="428"/>
                  </a:lnTo>
                  <a:cubicBezTo>
                    <a:pt x="130" y="419"/>
                    <a:pt x="110" y="405"/>
                    <a:pt x="92" y="388"/>
                  </a:cubicBezTo>
                  <a:lnTo>
                    <a:pt x="104" y="376"/>
                  </a:lnTo>
                  <a:close/>
                  <a:moveTo>
                    <a:pt x="171" y="418"/>
                  </a:moveTo>
                  <a:cubicBezTo>
                    <a:pt x="189" y="425"/>
                    <a:pt x="208" y="429"/>
                    <a:pt x="229" y="430"/>
                  </a:cubicBezTo>
                  <a:lnTo>
                    <a:pt x="228" y="446"/>
                  </a:lnTo>
                  <a:cubicBezTo>
                    <a:pt x="206" y="445"/>
                    <a:pt x="185" y="441"/>
                    <a:pt x="164" y="433"/>
                  </a:cubicBezTo>
                  <a:lnTo>
                    <a:pt x="171" y="418"/>
                  </a:lnTo>
                  <a:close/>
                  <a:moveTo>
                    <a:pt x="242" y="430"/>
                  </a:moveTo>
                  <a:cubicBezTo>
                    <a:pt x="265" y="429"/>
                    <a:pt x="286" y="425"/>
                    <a:pt x="307" y="417"/>
                  </a:cubicBezTo>
                  <a:lnTo>
                    <a:pt x="313" y="432"/>
                  </a:lnTo>
                  <a:cubicBezTo>
                    <a:pt x="291" y="441"/>
                    <a:pt x="267" y="446"/>
                    <a:pt x="242" y="446"/>
                  </a:cubicBezTo>
                  <a:lnTo>
                    <a:pt x="242" y="430"/>
                  </a:lnTo>
                  <a:close/>
                  <a:moveTo>
                    <a:pt x="319" y="412"/>
                  </a:moveTo>
                  <a:cubicBezTo>
                    <a:pt x="337" y="404"/>
                    <a:pt x="353" y="392"/>
                    <a:pt x="368" y="379"/>
                  </a:cubicBezTo>
                  <a:lnTo>
                    <a:pt x="379" y="391"/>
                  </a:lnTo>
                  <a:cubicBezTo>
                    <a:pt x="363" y="406"/>
                    <a:pt x="345" y="418"/>
                    <a:pt x="325" y="427"/>
                  </a:cubicBezTo>
                  <a:lnTo>
                    <a:pt x="319" y="412"/>
                  </a:lnTo>
                  <a:close/>
                  <a:moveTo>
                    <a:pt x="238" y="417"/>
                  </a:moveTo>
                  <a:lnTo>
                    <a:pt x="235" y="417"/>
                  </a:lnTo>
                  <a:cubicBezTo>
                    <a:pt x="136" y="416"/>
                    <a:pt x="56" y="334"/>
                    <a:pt x="58" y="234"/>
                  </a:cubicBezTo>
                  <a:cubicBezTo>
                    <a:pt x="59" y="136"/>
                    <a:pt x="140" y="57"/>
                    <a:pt x="238" y="57"/>
                  </a:cubicBezTo>
                  <a:lnTo>
                    <a:pt x="240" y="57"/>
                  </a:lnTo>
                  <a:cubicBezTo>
                    <a:pt x="339" y="58"/>
                    <a:pt x="419" y="140"/>
                    <a:pt x="418" y="239"/>
                  </a:cubicBezTo>
                  <a:cubicBezTo>
                    <a:pt x="417" y="337"/>
                    <a:pt x="336" y="417"/>
                    <a:pt x="238" y="417"/>
                  </a:cubicBezTo>
                  <a:close/>
                  <a:moveTo>
                    <a:pt x="45" y="227"/>
                  </a:moveTo>
                  <a:lnTo>
                    <a:pt x="28" y="227"/>
                  </a:lnTo>
                  <a:cubicBezTo>
                    <a:pt x="29" y="205"/>
                    <a:pt x="34" y="183"/>
                    <a:pt x="41" y="163"/>
                  </a:cubicBezTo>
                  <a:lnTo>
                    <a:pt x="57" y="169"/>
                  </a:lnTo>
                  <a:cubicBezTo>
                    <a:pt x="50" y="188"/>
                    <a:pt x="46" y="207"/>
                    <a:pt x="45" y="227"/>
                  </a:cubicBezTo>
                  <a:close/>
                  <a:moveTo>
                    <a:pt x="44" y="240"/>
                  </a:moveTo>
                  <a:cubicBezTo>
                    <a:pt x="45" y="263"/>
                    <a:pt x="49" y="285"/>
                    <a:pt x="57" y="305"/>
                  </a:cubicBezTo>
                  <a:lnTo>
                    <a:pt x="41" y="311"/>
                  </a:lnTo>
                  <a:cubicBezTo>
                    <a:pt x="33" y="289"/>
                    <a:pt x="28" y="265"/>
                    <a:pt x="28" y="240"/>
                  </a:cubicBezTo>
                  <a:lnTo>
                    <a:pt x="44" y="240"/>
                  </a:lnTo>
                  <a:close/>
                  <a:moveTo>
                    <a:pt x="371" y="97"/>
                  </a:moveTo>
                  <a:cubicBezTo>
                    <a:pt x="355" y="82"/>
                    <a:pt x="337" y="69"/>
                    <a:pt x="317" y="60"/>
                  </a:cubicBezTo>
                  <a:lnTo>
                    <a:pt x="323" y="45"/>
                  </a:lnTo>
                  <a:cubicBezTo>
                    <a:pt x="345" y="55"/>
                    <a:pt x="365" y="68"/>
                    <a:pt x="383" y="85"/>
                  </a:cubicBezTo>
                  <a:lnTo>
                    <a:pt x="371" y="97"/>
                  </a:lnTo>
                  <a:close/>
                  <a:moveTo>
                    <a:pt x="304" y="55"/>
                  </a:moveTo>
                  <a:cubicBezTo>
                    <a:pt x="286" y="49"/>
                    <a:pt x="267" y="45"/>
                    <a:pt x="247" y="44"/>
                  </a:cubicBezTo>
                  <a:lnTo>
                    <a:pt x="247" y="27"/>
                  </a:lnTo>
                  <a:cubicBezTo>
                    <a:pt x="269" y="28"/>
                    <a:pt x="290" y="32"/>
                    <a:pt x="311" y="40"/>
                  </a:cubicBezTo>
                  <a:lnTo>
                    <a:pt x="304" y="55"/>
                  </a:lnTo>
                  <a:close/>
                  <a:moveTo>
                    <a:pt x="233" y="43"/>
                  </a:moveTo>
                  <a:cubicBezTo>
                    <a:pt x="211" y="44"/>
                    <a:pt x="189" y="48"/>
                    <a:pt x="169" y="56"/>
                  </a:cubicBezTo>
                  <a:lnTo>
                    <a:pt x="163" y="41"/>
                  </a:lnTo>
                  <a:cubicBezTo>
                    <a:pt x="185" y="32"/>
                    <a:pt x="209" y="27"/>
                    <a:pt x="234" y="27"/>
                  </a:cubicBezTo>
                  <a:lnTo>
                    <a:pt x="233" y="43"/>
                  </a:lnTo>
                  <a:close/>
                  <a:moveTo>
                    <a:pt x="157" y="61"/>
                  </a:moveTo>
                  <a:cubicBezTo>
                    <a:pt x="139" y="70"/>
                    <a:pt x="123" y="81"/>
                    <a:pt x="108" y="94"/>
                  </a:cubicBezTo>
                  <a:lnTo>
                    <a:pt x="97" y="82"/>
                  </a:lnTo>
                  <a:cubicBezTo>
                    <a:pt x="112" y="67"/>
                    <a:pt x="131" y="55"/>
                    <a:pt x="150" y="46"/>
                  </a:cubicBezTo>
                  <a:lnTo>
                    <a:pt x="157" y="61"/>
                  </a:lnTo>
                  <a:close/>
                  <a:moveTo>
                    <a:pt x="431" y="245"/>
                  </a:moveTo>
                  <a:lnTo>
                    <a:pt x="447" y="245"/>
                  </a:lnTo>
                  <a:cubicBezTo>
                    <a:pt x="446" y="268"/>
                    <a:pt x="442" y="289"/>
                    <a:pt x="434" y="309"/>
                  </a:cubicBezTo>
                  <a:lnTo>
                    <a:pt x="419" y="303"/>
                  </a:lnTo>
                  <a:cubicBezTo>
                    <a:pt x="426" y="285"/>
                    <a:pt x="430" y="265"/>
                    <a:pt x="431" y="245"/>
                  </a:cubicBezTo>
                  <a:close/>
                  <a:moveTo>
                    <a:pt x="431" y="232"/>
                  </a:moveTo>
                  <a:cubicBezTo>
                    <a:pt x="430" y="209"/>
                    <a:pt x="426" y="188"/>
                    <a:pt x="418" y="167"/>
                  </a:cubicBezTo>
                  <a:lnTo>
                    <a:pt x="434" y="161"/>
                  </a:lnTo>
                  <a:cubicBezTo>
                    <a:pt x="442" y="183"/>
                    <a:pt x="447" y="207"/>
                    <a:pt x="447" y="232"/>
                  </a:cubicBezTo>
                  <a:lnTo>
                    <a:pt x="431" y="232"/>
                  </a:lnTo>
                  <a:close/>
                  <a:moveTo>
                    <a:pt x="428" y="149"/>
                  </a:moveTo>
                  <a:lnTo>
                    <a:pt x="413" y="155"/>
                  </a:lnTo>
                  <a:cubicBezTo>
                    <a:pt x="405" y="137"/>
                    <a:pt x="394" y="121"/>
                    <a:pt x="380" y="106"/>
                  </a:cubicBezTo>
                  <a:lnTo>
                    <a:pt x="392" y="95"/>
                  </a:lnTo>
                  <a:cubicBezTo>
                    <a:pt x="407" y="111"/>
                    <a:pt x="419" y="129"/>
                    <a:pt x="428" y="149"/>
                  </a:cubicBezTo>
                  <a:close/>
                  <a:moveTo>
                    <a:pt x="87" y="91"/>
                  </a:moveTo>
                  <a:lnTo>
                    <a:pt x="98" y="103"/>
                  </a:lnTo>
                  <a:cubicBezTo>
                    <a:pt x="83" y="119"/>
                    <a:pt x="71" y="137"/>
                    <a:pt x="62" y="157"/>
                  </a:cubicBezTo>
                  <a:lnTo>
                    <a:pt x="46" y="151"/>
                  </a:lnTo>
                  <a:cubicBezTo>
                    <a:pt x="56" y="129"/>
                    <a:pt x="70" y="109"/>
                    <a:pt x="87" y="91"/>
                  </a:cubicBezTo>
                  <a:close/>
                  <a:moveTo>
                    <a:pt x="47" y="324"/>
                  </a:moveTo>
                  <a:lnTo>
                    <a:pt x="62" y="317"/>
                  </a:lnTo>
                  <a:cubicBezTo>
                    <a:pt x="70" y="335"/>
                    <a:pt x="81" y="352"/>
                    <a:pt x="95" y="366"/>
                  </a:cubicBezTo>
                  <a:lnTo>
                    <a:pt x="83" y="378"/>
                  </a:lnTo>
                  <a:cubicBezTo>
                    <a:pt x="68" y="362"/>
                    <a:pt x="56" y="343"/>
                    <a:pt x="47" y="324"/>
                  </a:cubicBezTo>
                  <a:close/>
                  <a:moveTo>
                    <a:pt x="389" y="382"/>
                  </a:moveTo>
                  <a:lnTo>
                    <a:pt x="377" y="370"/>
                  </a:lnTo>
                  <a:cubicBezTo>
                    <a:pt x="393" y="354"/>
                    <a:pt x="405" y="336"/>
                    <a:pt x="414" y="315"/>
                  </a:cubicBezTo>
                  <a:lnTo>
                    <a:pt x="430" y="322"/>
                  </a:lnTo>
                  <a:cubicBezTo>
                    <a:pt x="420" y="344"/>
                    <a:pt x="406" y="364"/>
                    <a:pt x="389" y="382"/>
                  </a:cubicBezTo>
                  <a:close/>
                </a:path>
              </a:pathLst>
            </a:custGeom>
            <a:solidFill>
              <a:srgbClr val="8AC9F2"/>
            </a:solidFill>
            <a:ln>
              <a:noFill/>
            </a:ln>
            <a:effectLst>
              <a:outerShdw blurRad="50800" dist="38100" dir="2700000" algn="tl" rotWithShape="0">
                <a:prstClr val="black">
                  <a:alpha val="40000"/>
                </a:prstClr>
              </a:outerShdw>
            </a:effectLst>
          </p:spPr>
          <p:txBody>
            <a:bodyPr/>
            <a:lstStyle/>
            <a:p>
              <a:endParaRPr lang="zh-CN" altLang="en-US">
                <a:cs typeface="+mn-ea"/>
                <a:sym typeface="+mn-lt"/>
              </a:endParaRPr>
            </a:p>
          </p:txBody>
        </p:sp>
      </p:grpSp>
      <p:grpSp>
        <p:nvGrpSpPr>
          <p:cNvPr id="24" name="组合 23">
            <a:extLst>
              <a:ext uri="{FF2B5EF4-FFF2-40B4-BE49-F238E27FC236}">
                <a16:creationId xmlns:a16="http://schemas.microsoft.com/office/drawing/2014/main" id="{E8EE2FBF-A2FD-4C5F-A792-0F1E18220F37}"/>
              </a:ext>
            </a:extLst>
          </p:cNvPr>
          <p:cNvGrpSpPr/>
          <p:nvPr/>
        </p:nvGrpSpPr>
        <p:grpSpPr>
          <a:xfrm>
            <a:off x="1038500" y="1917342"/>
            <a:ext cx="2862519" cy="3566960"/>
            <a:chOff x="1315942" y="1977313"/>
            <a:chExt cx="2862519" cy="3566960"/>
          </a:xfrm>
        </p:grpSpPr>
        <p:grpSp>
          <p:nvGrpSpPr>
            <p:cNvPr id="25" name="组合 24">
              <a:extLst>
                <a:ext uri="{FF2B5EF4-FFF2-40B4-BE49-F238E27FC236}">
                  <a16:creationId xmlns:a16="http://schemas.microsoft.com/office/drawing/2014/main" id="{21345146-2F2E-47C0-BD6D-7AE980503A0C}"/>
                </a:ext>
              </a:extLst>
            </p:cNvPr>
            <p:cNvGrpSpPr/>
            <p:nvPr/>
          </p:nvGrpSpPr>
          <p:grpSpPr>
            <a:xfrm>
              <a:off x="1315942" y="1977313"/>
              <a:ext cx="2862519" cy="3566960"/>
              <a:chOff x="1315942" y="1977313"/>
              <a:chExt cx="2862519" cy="3566960"/>
            </a:xfrm>
          </p:grpSpPr>
          <p:sp>
            <p:nvSpPr>
              <p:cNvPr id="29" name="矩形: 圆角 28">
                <a:extLst>
                  <a:ext uri="{FF2B5EF4-FFF2-40B4-BE49-F238E27FC236}">
                    <a16:creationId xmlns:a16="http://schemas.microsoft.com/office/drawing/2014/main" id="{B781418A-F411-4283-8370-8FB4001C6E72}"/>
                  </a:ext>
                </a:extLst>
              </p:cNvPr>
              <p:cNvSpPr/>
              <p:nvPr/>
            </p:nvSpPr>
            <p:spPr>
              <a:xfrm>
                <a:off x="1670841" y="2334665"/>
                <a:ext cx="2507620" cy="3209608"/>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0" name="组合 29">
                <a:extLst>
                  <a:ext uri="{FF2B5EF4-FFF2-40B4-BE49-F238E27FC236}">
                    <a16:creationId xmlns:a16="http://schemas.microsoft.com/office/drawing/2014/main" id="{C3039615-874D-4B4C-BC83-12B4F5AF9F1A}"/>
                  </a:ext>
                </a:extLst>
              </p:cNvPr>
              <p:cNvGrpSpPr/>
              <p:nvPr/>
            </p:nvGrpSpPr>
            <p:grpSpPr>
              <a:xfrm>
                <a:off x="1315942" y="1977313"/>
                <a:ext cx="884667" cy="837813"/>
                <a:chOff x="1164599" y="2091722"/>
                <a:chExt cx="1059255" cy="1003154"/>
              </a:xfrm>
              <a:solidFill>
                <a:srgbClr val="8AC9F2"/>
              </a:solidFill>
            </p:grpSpPr>
            <p:sp>
              <p:nvSpPr>
                <p:cNvPr id="31" name="任意多边形: 形状 30">
                  <a:extLst>
                    <a:ext uri="{FF2B5EF4-FFF2-40B4-BE49-F238E27FC236}">
                      <a16:creationId xmlns:a16="http://schemas.microsoft.com/office/drawing/2014/main" id="{4E596035-F81C-4E88-BD67-D4B13844876E}"/>
                    </a:ext>
                  </a:extLst>
                </p:cNvPr>
                <p:cNvSpPr/>
                <p:nvPr/>
              </p:nvSpPr>
              <p:spPr>
                <a:xfrm>
                  <a:off x="1164599" y="2091722"/>
                  <a:ext cx="1059255" cy="997215"/>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32" name="圆: 空心 31">
                  <a:extLst>
                    <a:ext uri="{FF2B5EF4-FFF2-40B4-BE49-F238E27FC236}">
                      <a16:creationId xmlns:a16="http://schemas.microsoft.com/office/drawing/2014/main" id="{AA6C50FC-9A30-425D-BE43-9D4A47C48099}"/>
                    </a:ext>
                  </a:extLst>
                </p:cNvPr>
                <p:cNvSpPr/>
                <p:nvPr/>
              </p:nvSpPr>
              <p:spPr>
                <a:xfrm>
                  <a:off x="1247954" y="2175077"/>
                  <a:ext cx="919797" cy="919799"/>
                </a:xfrm>
                <a:prstGeom prst="donut">
                  <a:avLst>
                    <a:gd name="adj" fmla="val 571"/>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33" name="椭圆 32">
                  <a:extLst>
                    <a:ext uri="{FF2B5EF4-FFF2-40B4-BE49-F238E27FC236}">
                      <a16:creationId xmlns:a16="http://schemas.microsoft.com/office/drawing/2014/main" id="{75E63C57-55BF-4FA8-8820-E6A6A80FD073}"/>
                    </a:ext>
                  </a:extLst>
                </p:cNvPr>
                <p:cNvSpPr/>
                <p:nvPr/>
              </p:nvSpPr>
              <p:spPr>
                <a:xfrm>
                  <a:off x="1310869" y="2237991"/>
                  <a:ext cx="793970" cy="793970"/>
                </a:xfrm>
                <a:prstGeom prst="ellipse">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grpSp>
        </p:grpSp>
        <p:grpSp>
          <p:nvGrpSpPr>
            <p:cNvPr id="26" name="组合 25">
              <a:extLst>
                <a:ext uri="{FF2B5EF4-FFF2-40B4-BE49-F238E27FC236}">
                  <a16:creationId xmlns:a16="http://schemas.microsoft.com/office/drawing/2014/main" id="{B918BFFB-0018-463E-8492-A9050D64BE23}"/>
                </a:ext>
              </a:extLst>
            </p:cNvPr>
            <p:cNvGrpSpPr/>
            <p:nvPr/>
          </p:nvGrpSpPr>
          <p:grpSpPr>
            <a:xfrm>
              <a:off x="1968983" y="2879570"/>
              <a:ext cx="2156711" cy="2346207"/>
              <a:chOff x="1292883" y="3483738"/>
              <a:chExt cx="2156711" cy="2346207"/>
            </a:xfrm>
          </p:grpSpPr>
          <p:sp>
            <p:nvSpPr>
              <p:cNvPr id="27" name="矩形 26">
                <a:extLst>
                  <a:ext uri="{FF2B5EF4-FFF2-40B4-BE49-F238E27FC236}">
                    <a16:creationId xmlns:a16="http://schemas.microsoft.com/office/drawing/2014/main" id="{418DF7A1-5CA7-4F1A-BD07-D2B367893C46}"/>
                  </a:ext>
                </a:extLst>
              </p:cNvPr>
              <p:cNvSpPr/>
              <p:nvPr/>
            </p:nvSpPr>
            <p:spPr>
              <a:xfrm>
                <a:off x="1292883" y="4014063"/>
                <a:ext cx="1986265" cy="1815882"/>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cs typeface="+mn-ea"/>
                    <a:sym typeface="+mn-lt"/>
                  </a:rPr>
                  <a:t>The provided list of modules outlines essential functionalities for a voice assistant project, catering to users' diverse needs and preferences.</a:t>
                </a:r>
                <a:endParaRPr lang="zh-CN" altLang="en-US" sz="1400" b="1" dirty="0">
                  <a:solidFill>
                    <a:srgbClr val="8AC9F2"/>
                  </a:solidFill>
                  <a:cs typeface="+mn-ea"/>
                  <a:sym typeface="+mn-lt"/>
                </a:endParaRPr>
              </a:p>
            </p:txBody>
          </p:sp>
          <p:sp>
            <p:nvSpPr>
              <p:cNvPr id="28" name="文本框 27">
                <a:extLst>
                  <a:ext uri="{FF2B5EF4-FFF2-40B4-BE49-F238E27FC236}">
                    <a16:creationId xmlns:a16="http://schemas.microsoft.com/office/drawing/2014/main" id="{D4D63897-3694-4590-93CC-8470F398CECB}"/>
                  </a:ext>
                </a:extLst>
              </p:cNvPr>
              <p:cNvSpPr txBox="1"/>
              <p:nvPr/>
            </p:nvSpPr>
            <p:spPr>
              <a:xfrm>
                <a:off x="1315942" y="3483738"/>
                <a:ext cx="2133652" cy="400110"/>
              </a:xfrm>
              <a:prstGeom prst="rect">
                <a:avLst/>
              </a:prstGeom>
              <a:noFill/>
            </p:spPr>
            <p:txBody>
              <a:bodyPr wrap="square" rtlCol="0">
                <a:spAutoFit/>
              </a:bodyPr>
              <a:lstStyle/>
              <a:p>
                <a:r>
                  <a:rPr lang="en-US" altLang="zh-CN" sz="2000" b="1" dirty="0">
                    <a:solidFill>
                      <a:srgbClr val="8AC9F2"/>
                    </a:solidFill>
                    <a:effectLst>
                      <a:outerShdw blurRad="38100" dist="38100" dir="2700000" algn="tl">
                        <a:srgbClr val="000000">
                          <a:alpha val="43137"/>
                        </a:srgbClr>
                      </a:outerShdw>
                    </a:effectLst>
                    <a:cs typeface="+mn-ea"/>
                    <a:sym typeface="+mn-lt"/>
                  </a:rPr>
                  <a:t>interpretation</a:t>
                </a:r>
                <a:endParaRPr lang="zh-CN" altLang="en-US" sz="2000" b="1" dirty="0">
                  <a:solidFill>
                    <a:srgbClr val="8AC9F2"/>
                  </a:solidFill>
                  <a:effectLst>
                    <a:outerShdw blurRad="38100" dist="38100" dir="2700000" algn="tl">
                      <a:srgbClr val="000000">
                        <a:alpha val="43137"/>
                      </a:srgbClr>
                    </a:outerShdw>
                  </a:effectLst>
                  <a:cs typeface="+mn-ea"/>
                  <a:sym typeface="+mn-lt"/>
                </a:endParaRPr>
              </a:p>
            </p:txBody>
          </p:sp>
        </p:grpSp>
      </p:grpSp>
      <p:grpSp>
        <p:nvGrpSpPr>
          <p:cNvPr id="34" name="组合 33">
            <a:extLst>
              <a:ext uri="{FF2B5EF4-FFF2-40B4-BE49-F238E27FC236}">
                <a16:creationId xmlns:a16="http://schemas.microsoft.com/office/drawing/2014/main" id="{2A755509-4E71-4B47-BA58-6B84FB85B3E3}"/>
              </a:ext>
            </a:extLst>
          </p:cNvPr>
          <p:cNvGrpSpPr/>
          <p:nvPr/>
        </p:nvGrpSpPr>
        <p:grpSpPr>
          <a:xfrm>
            <a:off x="8565234" y="1245995"/>
            <a:ext cx="2862519" cy="4972012"/>
            <a:chOff x="1315942" y="1977313"/>
            <a:chExt cx="2862519" cy="4972012"/>
          </a:xfrm>
        </p:grpSpPr>
        <p:grpSp>
          <p:nvGrpSpPr>
            <p:cNvPr id="35" name="组合 34">
              <a:extLst>
                <a:ext uri="{FF2B5EF4-FFF2-40B4-BE49-F238E27FC236}">
                  <a16:creationId xmlns:a16="http://schemas.microsoft.com/office/drawing/2014/main" id="{4305C08C-A9C8-44FA-B4CD-B90A0556C9D6}"/>
                </a:ext>
              </a:extLst>
            </p:cNvPr>
            <p:cNvGrpSpPr/>
            <p:nvPr/>
          </p:nvGrpSpPr>
          <p:grpSpPr>
            <a:xfrm>
              <a:off x="1315942" y="1977313"/>
              <a:ext cx="2862519" cy="4910188"/>
              <a:chOff x="1315942" y="1977313"/>
              <a:chExt cx="2862519" cy="4910188"/>
            </a:xfrm>
          </p:grpSpPr>
          <p:sp>
            <p:nvSpPr>
              <p:cNvPr id="39" name="矩形: 圆角 38">
                <a:extLst>
                  <a:ext uri="{FF2B5EF4-FFF2-40B4-BE49-F238E27FC236}">
                    <a16:creationId xmlns:a16="http://schemas.microsoft.com/office/drawing/2014/main" id="{0C6FE4AB-AE3E-4602-9F29-878FDBF9516F}"/>
                  </a:ext>
                </a:extLst>
              </p:cNvPr>
              <p:cNvSpPr/>
              <p:nvPr/>
            </p:nvSpPr>
            <p:spPr>
              <a:xfrm>
                <a:off x="1315942" y="2334664"/>
                <a:ext cx="2862519" cy="4552837"/>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40" name="组合 39">
                <a:extLst>
                  <a:ext uri="{FF2B5EF4-FFF2-40B4-BE49-F238E27FC236}">
                    <a16:creationId xmlns:a16="http://schemas.microsoft.com/office/drawing/2014/main" id="{B725A69C-55A8-4BF6-AB1B-DEDB2C0C2F56}"/>
                  </a:ext>
                </a:extLst>
              </p:cNvPr>
              <p:cNvGrpSpPr/>
              <p:nvPr/>
            </p:nvGrpSpPr>
            <p:grpSpPr>
              <a:xfrm>
                <a:off x="1315942" y="1977313"/>
                <a:ext cx="884667" cy="837813"/>
                <a:chOff x="1164599" y="2091722"/>
                <a:chExt cx="1059255" cy="1003154"/>
              </a:xfrm>
              <a:solidFill>
                <a:srgbClr val="8AC9F2"/>
              </a:solidFill>
            </p:grpSpPr>
            <p:sp>
              <p:nvSpPr>
                <p:cNvPr id="41" name="任意多边形: 形状 40">
                  <a:extLst>
                    <a:ext uri="{FF2B5EF4-FFF2-40B4-BE49-F238E27FC236}">
                      <a16:creationId xmlns:a16="http://schemas.microsoft.com/office/drawing/2014/main" id="{9E246FC3-339D-4551-A180-053AC02EE654}"/>
                    </a:ext>
                  </a:extLst>
                </p:cNvPr>
                <p:cNvSpPr/>
                <p:nvPr/>
              </p:nvSpPr>
              <p:spPr>
                <a:xfrm>
                  <a:off x="1164599" y="2091722"/>
                  <a:ext cx="1059255" cy="997215"/>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42" name="圆: 空心 41">
                  <a:extLst>
                    <a:ext uri="{FF2B5EF4-FFF2-40B4-BE49-F238E27FC236}">
                      <a16:creationId xmlns:a16="http://schemas.microsoft.com/office/drawing/2014/main" id="{F8C404E4-3E4E-4BEB-8470-A6B8B639C099}"/>
                    </a:ext>
                  </a:extLst>
                </p:cNvPr>
                <p:cNvSpPr/>
                <p:nvPr/>
              </p:nvSpPr>
              <p:spPr>
                <a:xfrm>
                  <a:off x="1247954" y="2175077"/>
                  <a:ext cx="919797" cy="919799"/>
                </a:xfrm>
                <a:prstGeom prst="donut">
                  <a:avLst>
                    <a:gd name="adj" fmla="val 571"/>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43" name="椭圆 42">
                  <a:extLst>
                    <a:ext uri="{FF2B5EF4-FFF2-40B4-BE49-F238E27FC236}">
                      <a16:creationId xmlns:a16="http://schemas.microsoft.com/office/drawing/2014/main" id="{BD81A39D-C610-4BBF-8546-FBDF77FF7508}"/>
                    </a:ext>
                  </a:extLst>
                </p:cNvPr>
                <p:cNvSpPr/>
                <p:nvPr/>
              </p:nvSpPr>
              <p:spPr>
                <a:xfrm>
                  <a:off x="1310869" y="2237991"/>
                  <a:ext cx="793970" cy="793970"/>
                </a:xfrm>
                <a:prstGeom prst="ellipse">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grpSp>
        </p:grpSp>
        <p:grpSp>
          <p:nvGrpSpPr>
            <p:cNvPr id="36" name="组合 35">
              <a:extLst>
                <a:ext uri="{FF2B5EF4-FFF2-40B4-BE49-F238E27FC236}">
                  <a16:creationId xmlns:a16="http://schemas.microsoft.com/office/drawing/2014/main" id="{5E4590F8-6262-4DEC-BFEC-E6946BCA281D}"/>
                </a:ext>
              </a:extLst>
            </p:cNvPr>
            <p:cNvGrpSpPr/>
            <p:nvPr/>
          </p:nvGrpSpPr>
          <p:grpSpPr>
            <a:xfrm>
              <a:off x="1606253" y="2879570"/>
              <a:ext cx="2519441" cy="4069755"/>
              <a:chOff x="930153" y="3483738"/>
              <a:chExt cx="2519441" cy="4069755"/>
            </a:xfrm>
          </p:grpSpPr>
          <p:sp>
            <p:nvSpPr>
              <p:cNvPr id="37" name="矩形 36">
                <a:extLst>
                  <a:ext uri="{FF2B5EF4-FFF2-40B4-BE49-F238E27FC236}">
                    <a16:creationId xmlns:a16="http://schemas.microsoft.com/office/drawing/2014/main" id="{2B2CEE9D-B19A-43A7-9DCD-A05A2BA8069F}"/>
                  </a:ext>
                </a:extLst>
              </p:cNvPr>
              <p:cNvSpPr/>
              <p:nvPr/>
            </p:nvSpPr>
            <p:spPr>
              <a:xfrm>
                <a:off x="930153" y="4014063"/>
                <a:ext cx="2348995" cy="3539430"/>
              </a:xfrm>
              <a:prstGeom prst="rect">
                <a:avLst/>
              </a:prstGeom>
            </p:spPr>
            <p:txBody>
              <a:bodyPr wrap="square">
                <a:spAutoFit/>
              </a:bodyPr>
              <a:lstStyle/>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cs typeface="+mn-ea"/>
                    <a:sym typeface="+mn-lt"/>
                  </a:rPr>
                  <a:t>Convenience: These modules prioritize hands-free interaction, enhancing user experience and promoting adoption.</a:t>
                </a:r>
              </a:p>
              <a:p>
                <a:pPr marL="342900" indent="-342900" algn="just">
                  <a:buFont typeface="+mj-lt"/>
                  <a:buAutoNum type="arabicPeriod"/>
                </a:pPr>
                <a:endParaRPr lang="en-US" altLang="zh-CN" sz="1400" b="1" dirty="0">
                  <a:solidFill>
                    <a:srgbClr val="8AC9F2"/>
                  </a:solidFill>
                  <a:effectLst>
                    <a:outerShdw blurRad="38100" dist="38100" dir="2700000" algn="tl">
                      <a:srgbClr val="000000">
                        <a:alpha val="43137"/>
                      </a:srgbClr>
                    </a:outerShdw>
                  </a:effectLst>
                  <a:cs typeface="+mn-ea"/>
                  <a:sym typeface="+mn-lt"/>
                </a:endParaRPr>
              </a:p>
              <a:p>
                <a:pPr marL="342900" indent="-342900" algn="just">
                  <a:buFont typeface="+mj-lt"/>
                  <a:buAutoNum type="arabicPeriod"/>
                </a:pPr>
                <a:r>
                  <a:rPr lang="en-US" altLang="zh-CN" sz="1400" b="1" dirty="0">
                    <a:solidFill>
                      <a:srgbClr val="8AC9F2"/>
                    </a:solidFill>
                    <a:effectLst>
                      <a:outerShdw blurRad="38100" dist="38100" dir="2700000" algn="tl">
                        <a:srgbClr val="000000">
                          <a:alpha val="43137"/>
                        </a:srgbClr>
                      </a:outerShdw>
                    </a:effectLst>
                    <a:cs typeface="+mn-ea"/>
                    <a:sym typeface="+mn-lt"/>
                  </a:rPr>
                  <a:t>Versatility: The listed functionalities range from basic tasks to advanced features, showcasing the voice assistant's expanding capabilities.</a:t>
                </a:r>
                <a:endParaRPr lang="zh-CN" altLang="en-US" sz="1400" b="1" dirty="0">
                  <a:solidFill>
                    <a:srgbClr val="8AC9F2"/>
                  </a:solidFill>
                  <a:cs typeface="+mn-ea"/>
                  <a:sym typeface="+mn-lt"/>
                </a:endParaRPr>
              </a:p>
            </p:txBody>
          </p:sp>
          <p:sp>
            <p:nvSpPr>
              <p:cNvPr id="38" name="文本框 37">
                <a:extLst>
                  <a:ext uri="{FF2B5EF4-FFF2-40B4-BE49-F238E27FC236}">
                    <a16:creationId xmlns:a16="http://schemas.microsoft.com/office/drawing/2014/main" id="{22F8660A-5640-4B57-B465-EC1C04086B81}"/>
                  </a:ext>
                </a:extLst>
              </p:cNvPr>
              <p:cNvSpPr txBox="1"/>
              <p:nvPr/>
            </p:nvSpPr>
            <p:spPr>
              <a:xfrm>
                <a:off x="1315942" y="3483738"/>
                <a:ext cx="2133652" cy="400110"/>
              </a:xfrm>
              <a:prstGeom prst="rect">
                <a:avLst/>
              </a:prstGeom>
              <a:noFill/>
            </p:spPr>
            <p:txBody>
              <a:bodyPr wrap="square" rtlCol="0">
                <a:spAutoFit/>
              </a:bodyPr>
              <a:lstStyle/>
              <a:p>
                <a:r>
                  <a:rPr lang="en-US" altLang="zh-CN" sz="2000" b="1" dirty="0">
                    <a:solidFill>
                      <a:srgbClr val="8AC9F2"/>
                    </a:solidFill>
                    <a:effectLst>
                      <a:outerShdw blurRad="38100" dist="38100" dir="2700000" algn="tl">
                        <a:srgbClr val="000000">
                          <a:alpha val="43137"/>
                        </a:srgbClr>
                      </a:outerShdw>
                    </a:effectLst>
                    <a:cs typeface="+mn-ea"/>
                    <a:sym typeface="+mn-lt"/>
                  </a:rPr>
                  <a:t>Discussion</a:t>
                </a:r>
                <a:endParaRPr lang="zh-CN" altLang="en-US" sz="2000" b="1" dirty="0">
                  <a:solidFill>
                    <a:srgbClr val="8AC9F2"/>
                  </a:solidFill>
                  <a:effectLst>
                    <a:outerShdw blurRad="38100" dist="38100" dir="2700000" algn="tl">
                      <a:srgbClr val="000000">
                        <a:alpha val="43137"/>
                      </a:srgbClr>
                    </a:outerShdw>
                  </a:effectLst>
                  <a:cs typeface="+mn-ea"/>
                  <a:sym typeface="+mn-lt"/>
                </a:endParaRPr>
              </a:p>
            </p:txBody>
          </p:sp>
        </p:grpSp>
      </p:grpSp>
    </p:spTree>
    <p:extLst>
      <p:ext uri="{BB962C8B-B14F-4D97-AF65-F5344CB8AC3E}">
        <p14:creationId xmlns:p14="http://schemas.microsoft.com/office/powerpoint/2010/main" val="2182193714"/>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circle(in)">
                                      <p:cBhvr>
                                        <p:cTn id="12" dur="20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fade">
                                      <p:cBhvr>
                                        <p:cTn id="17" dur="1000"/>
                                        <p:tgtEl>
                                          <p:spTgt spid="24"/>
                                        </p:tgtEl>
                                      </p:cBhvr>
                                    </p:animEffect>
                                    <p:anim calcmode="lin" valueType="num">
                                      <p:cBhvr>
                                        <p:cTn id="18" dur="1000" fill="hold"/>
                                        <p:tgtEl>
                                          <p:spTgt spid="24"/>
                                        </p:tgtEl>
                                        <p:attrNameLst>
                                          <p:attrName>ppt_x</p:attrName>
                                        </p:attrNameLst>
                                      </p:cBhvr>
                                      <p:tavLst>
                                        <p:tav tm="0">
                                          <p:val>
                                            <p:strVal val="#ppt_x"/>
                                          </p:val>
                                        </p:tav>
                                        <p:tav tm="100000">
                                          <p:val>
                                            <p:strVal val="#ppt_x"/>
                                          </p:val>
                                        </p:tav>
                                      </p:tavLst>
                                    </p:anim>
                                    <p:anim calcmode="lin" valueType="num">
                                      <p:cBhvr>
                                        <p:cTn id="19" dur="1000" fill="hold"/>
                                        <p:tgtEl>
                                          <p:spTgt spid="24"/>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fade">
                                      <p:cBhvr>
                                        <p:cTn id="22" dur="1000"/>
                                        <p:tgtEl>
                                          <p:spTgt spid="34"/>
                                        </p:tgtEl>
                                      </p:cBhvr>
                                    </p:animEffect>
                                    <p:anim calcmode="lin" valueType="num">
                                      <p:cBhvr>
                                        <p:cTn id="23" dur="1000" fill="hold"/>
                                        <p:tgtEl>
                                          <p:spTgt spid="34"/>
                                        </p:tgtEl>
                                        <p:attrNameLst>
                                          <p:attrName>ppt_x</p:attrName>
                                        </p:attrNameLst>
                                      </p:cBhvr>
                                      <p:tavLst>
                                        <p:tav tm="0">
                                          <p:val>
                                            <p:strVal val="#ppt_x"/>
                                          </p:val>
                                        </p:tav>
                                        <p:tav tm="100000">
                                          <p:val>
                                            <p:strVal val="#ppt_x"/>
                                          </p:val>
                                        </p:tav>
                                      </p:tavLst>
                                    </p:anim>
                                    <p:anim calcmode="lin" valueType="num">
                                      <p:cBhvr>
                                        <p:cTn id="24"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037E75-B66F-4A17-A646-E1EB9152DD1D}"/>
            </a:ext>
          </a:extLst>
        </p:cNvPr>
        <p:cNvGrpSpPr/>
        <p:nvPr/>
      </p:nvGrpSpPr>
      <p:grpSpPr>
        <a:xfrm>
          <a:off x="0" y="0"/>
          <a:ext cx="0" cy="0"/>
          <a:chOff x="0" y="0"/>
          <a:chExt cx="0" cy="0"/>
        </a:xfrm>
      </p:grpSpPr>
      <p:pic>
        <p:nvPicPr>
          <p:cNvPr id="8" name="图片 7">
            <a:extLst>
              <a:ext uri="{FF2B5EF4-FFF2-40B4-BE49-F238E27FC236}">
                <a16:creationId xmlns:a16="http://schemas.microsoft.com/office/drawing/2014/main" id="{1A1474C2-0E85-F765-32C4-8E2BEBB7F052}"/>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sp>
        <p:nvSpPr>
          <p:cNvPr id="10" name="矩形: 圆角 9">
            <a:extLst>
              <a:ext uri="{FF2B5EF4-FFF2-40B4-BE49-F238E27FC236}">
                <a16:creationId xmlns:a16="http://schemas.microsoft.com/office/drawing/2014/main" id="{7C01D312-6D80-C59D-87BE-9E2CDCDDF9D2}"/>
              </a:ext>
            </a:extLst>
          </p:cNvPr>
          <p:cNvSpPr/>
          <p:nvPr/>
        </p:nvSpPr>
        <p:spPr>
          <a:xfrm>
            <a:off x="2689762" y="1133856"/>
            <a:ext cx="7519109" cy="5566090"/>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 name="组合 6">
            <a:extLst>
              <a:ext uri="{FF2B5EF4-FFF2-40B4-BE49-F238E27FC236}">
                <a16:creationId xmlns:a16="http://schemas.microsoft.com/office/drawing/2014/main" id="{BB0FD81C-6383-45AA-6849-06999A33D73A}"/>
              </a:ext>
            </a:extLst>
          </p:cNvPr>
          <p:cNvGrpSpPr/>
          <p:nvPr/>
        </p:nvGrpSpPr>
        <p:grpSpPr>
          <a:xfrm>
            <a:off x="142741" y="115171"/>
            <a:ext cx="5272276" cy="1674587"/>
            <a:chOff x="142741" y="115171"/>
            <a:chExt cx="5272276" cy="1674587"/>
          </a:xfrm>
        </p:grpSpPr>
        <p:pic>
          <p:nvPicPr>
            <p:cNvPr id="3" name="图片 5">
              <a:extLst>
                <a:ext uri="{FF2B5EF4-FFF2-40B4-BE49-F238E27FC236}">
                  <a16:creationId xmlns:a16="http://schemas.microsoft.com/office/drawing/2014/main" id="{E7791EA7-4BDF-03D4-337E-E628FF74FEBA}"/>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9" name="文本框 3">
              <a:extLst>
                <a:ext uri="{FF2B5EF4-FFF2-40B4-BE49-F238E27FC236}">
                  <a16:creationId xmlns:a16="http://schemas.microsoft.com/office/drawing/2014/main" id="{A88381CD-A403-9272-1CF6-2B809A3E5A6B}"/>
                </a:ext>
              </a:extLst>
            </p:cNvPr>
            <p:cNvSpPr txBox="1"/>
            <p:nvPr/>
          </p:nvSpPr>
          <p:spPr>
            <a:xfrm>
              <a:off x="830507" y="660078"/>
              <a:ext cx="721877"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5.7</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11" name="文本框 4">
              <a:extLst>
                <a:ext uri="{FF2B5EF4-FFF2-40B4-BE49-F238E27FC236}">
                  <a16:creationId xmlns:a16="http://schemas.microsoft.com/office/drawing/2014/main" id="{4E8001CB-DD2C-1CAF-8F24-5E8E89570EE8}"/>
                </a:ext>
              </a:extLst>
            </p:cNvPr>
            <p:cNvSpPr txBox="1"/>
            <p:nvPr/>
          </p:nvSpPr>
          <p:spPr>
            <a:xfrm>
              <a:off x="1767094" y="475410"/>
              <a:ext cx="3647923" cy="523220"/>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Results – Time and Date</a:t>
              </a:r>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pic>
        <p:nvPicPr>
          <p:cNvPr id="12" name="Picture 11">
            <a:extLst>
              <a:ext uri="{FF2B5EF4-FFF2-40B4-BE49-F238E27FC236}">
                <a16:creationId xmlns:a16="http://schemas.microsoft.com/office/drawing/2014/main" id="{41560BA7-538A-219E-5FD9-5DF487CD78FF}"/>
              </a:ext>
            </a:extLst>
          </p:cNvPr>
          <p:cNvPicPr>
            <a:picLocks noChangeAspect="1"/>
          </p:cNvPicPr>
          <p:nvPr/>
        </p:nvPicPr>
        <p:blipFill>
          <a:blip r:embed="rId4"/>
          <a:stretch>
            <a:fillRect/>
          </a:stretch>
        </p:blipFill>
        <p:spPr>
          <a:xfrm>
            <a:off x="3077032" y="1655064"/>
            <a:ext cx="6744567" cy="4352544"/>
          </a:xfrm>
          <a:prstGeom prst="rect">
            <a:avLst/>
          </a:prstGeom>
        </p:spPr>
      </p:pic>
    </p:spTree>
    <p:extLst>
      <p:ext uri="{BB962C8B-B14F-4D97-AF65-F5344CB8AC3E}">
        <p14:creationId xmlns:p14="http://schemas.microsoft.com/office/powerpoint/2010/main" val="1224390985"/>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ircle(in)">
                                      <p:cBhvr>
                                        <p:cTn id="7" dur="20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circle(in)">
                                      <p:cBhvr>
                                        <p:cTn id="12" dur="20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randombar(horizontal)">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953523-F924-599F-E4AA-B1BE932AE27D}"/>
            </a:ext>
          </a:extLst>
        </p:cNvPr>
        <p:cNvGrpSpPr/>
        <p:nvPr/>
      </p:nvGrpSpPr>
      <p:grpSpPr>
        <a:xfrm>
          <a:off x="0" y="0"/>
          <a:ext cx="0" cy="0"/>
          <a:chOff x="0" y="0"/>
          <a:chExt cx="0" cy="0"/>
        </a:xfrm>
      </p:grpSpPr>
      <p:pic>
        <p:nvPicPr>
          <p:cNvPr id="8" name="图片 7">
            <a:extLst>
              <a:ext uri="{FF2B5EF4-FFF2-40B4-BE49-F238E27FC236}">
                <a16:creationId xmlns:a16="http://schemas.microsoft.com/office/drawing/2014/main" id="{1E916E25-EC0D-2DE1-3CE9-DD8E9D175DBF}"/>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sp>
        <p:nvSpPr>
          <p:cNvPr id="10" name="矩形: 圆角 9">
            <a:extLst>
              <a:ext uri="{FF2B5EF4-FFF2-40B4-BE49-F238E27FC236}">
                <a16:creationId xmlns:a16="http://schemas.microsoft.com/office/drawing/2014/main" id="{4B946F28-B462-6AAD-513E-868FD46B4F09}"/>
              </a:ext>
            </a:extLst>
          </p:cNvPr>
          <p:cNvSpPr/>
          <p:nvPr/>
        </p:nvSpPr>
        <p:spPr>
          <a:xfrm>
            <a:off x="2689762" y="1133856"/>
            <a:ext cx="7519109" cy="5566090"/>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 name="组合 6">
            <a:extLst>
              <a:ext uri="{FF2B5EF4-FFF2-40B4-BE49-F238E27FC236}">
                <a16:creationId xmlns:a16="http://schemas.microsoft.com/office/drawing/2014/main" id="{98999A51-8E04-4B4C-F88A-236CDD37E4BF}"/>
              </a:ext>
            </a:extLst>
          </p:cNvPr>
          <p:cNvGrpSpPr/>
          <p:nvPr/>
        </p:nvGrpSpPr>
        <p:grpSpPr>
          <a:xfrm>
            <a:off x="142741" y="115171"/>
            <a:ext cx="5272276" cy="1674587"/>
            <a:chOff x="142741" y="115171"/>
            <a:chExt cx="5272276" cy="1674587"/>
          </a:xfrm>
        </p:grpSpPr>
        <p:pic>
          <p:nvPicPr>
            <p:cNvPr id="3" name="图片 5">
              <a:extLst>
                <a:ext uri="{FF2B5EF4-FFF2-40B4-BE49-F238E27FC236}">
                  <a16:creationId xmlns:a16="http://schemas.microsoft.com/office/drawing/2014/main" id="{A1265773-7F92-10D0-244E-C2D97C0D225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9" name="文本框 3">
              <a:extLst>
                <a:ext uri="{FF2B5EF4-FFF2-40B4-BE49-F238E27FC236}">
                  <a16:creationId xmlns:a16="http://schemas.microsoft.com/office/drawing/2014/main" id="{71927DCC-C516-BC96-0BBF-0B2B74A58FE0}"/>
                </a:ext>
              </a:extLst>
            </p:cNvPr>
            <p:cNvSpPr txBox="1"/>
            <p:nvPr/>
          </p:nvSpPr>
          <p:spPr>
            <a:xfrm>
              <a:off x="830507" y="660078"/>
              <a:ext cx="721877"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5.7</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11" name="文本框 4">
              <a:extLst>
                <a:ext uri="{FF2B5EF4-FFF2-40B4-BE49-F238E27FC236}">
                  <a16:creationId xmlns:a16="http://schemas.microsoft.com/office/drawing/2014/main" id="{81CBF789-29D7-8ADE-1481-E053BC99C7CF}"/>
                </a:ext>
              </a:extLst>
            </p:cNvPr>
            <p:cNvSpPr txBox="1"/>
            <p:nvPr/>
          </p:nvSpPr>
          <p:spPr>
            <a:xfrm>
              <a:off x="1767094" y="475410"/>
              <a:ext cx="3647923" cy="954107"/>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Results – Weather Forecast</a:t>
              </a:r>
            </a:p>
            <a:p>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pic>
        <p:nvPicPr>
          <p:cNvPr id="5" name="Picture 4">
            <a:extLst>
              <a:ext uri="{FF2B5EF4-FFF2-40B4-BE49-F238E27FC236}">
                <a16:creationId xmlns:a16="http://schemas.microsoft.com/office/drawing/2014/main" id="{2FD2E4F9-DCE9-EC97-0872-CACE0DAE5395}"/>
              </a:ext>
            </a:extLst>
          </p:cNvPr>
          <p:cNvPicPr>
            <a:picLocks noChangeAspect="1"/>
          </p:cNvPicPr>
          <p:nvPr/>
        </p:nvPicPr>
        <p:blipFill>
          <a:blip r:embed="rId4"/>
          <a:stretch>
            <a:fillRect/>
          </a:stretch>
        </p:blipFill>
        <p:spPr>
          <a:xfrm>
            <a:off x="3152397" y="1618488"/>
            <a:ext cx="6623635" cy="4279392"/>
          </a:xfrm>
          <a:prstGeom prst="rect">
            <a:avLst/>
          </a:prstGeom>
        </p:spPr>
      </p:pic>
    </p:spTree>
    <p:extLst>
      <p:ext uri="{BB962C8B-B14F-4D97-AF65-F5344CB8AC3E}">
        <p14:creationId xmlns:p14="http://schemas.microsoft.com/office/powerpoint/2010/main" val="3145474242"/>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ircle(in)">
                                      <p:cBhvr>
                                        <p:cTn id="7" dur="20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circle(in)">
                                      <p:cBhvr>
                                        <p:cTn id="12" dur="20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randombar(horizontal)">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A4FFAA3-34AC-054D-3947-FA50E4D3B599}"/>
            </a:ext>
          </a:extLst>
        </p:cNvPr>
        <p:cNvGrpSpPr/>
        <p:nvPr/>
      </p:nvGrpSpPr>
      <p:grpSpPr>
        <a:xfrm>
          <a:off x="0" y="0"/>
          <a:ext cx="0" cy="0"/>
          <a:chOff x="0" y="0"/>
          <a:chExt cx="0" cy="0"/>
        </a:xfrm>
      </p:grpSpPr>
      <p:sp>
        <p:nvSpPr>
          <p:cNvPr id="4" name="直角三角形 3">
            <a:extLst>
              <a:ext uri="{FF2B5EF4-FFF2-40B4-BE49-F238E27FC236}">
                <a16:creationId xmlns:a16="http://schemas.microsoft.com/office/drawing/2014/main" id="{3462AAF9-6ACF-E1D5-A7C9-BD206F6E31D5}"/>
              </a:ext>
            </a:extLst>
          </p:cNvPr>
          <p:cNvSpPr/>
          <p:nvPr/>
        </p:nvSpPr>
        <p:spPr>
          <a:xfrm flipH="1" flipV="1">
            <a:off x="10536821" y="0"/>
            <a:ext cx="1655179" cy="1545219"/>
          </a:xfrm>
          <a:prstGeom prst="rtTriangle">
            <a:avLst/>
          </a:prstGeom>
          <a:solidFill>
            <a:srgbClr val="96172D">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cs typeface="+mn-ea"/>
              <a:sym typeface="+mn-lt"/>
            </a:endParaRPr>
          </a:p>
        </p:txBody>
      </p:sp>
      <p:pic>
        <p:nvPicPr>
          <p:cNvPr id="8" name="图片 7">
            <a:extLst>
              <a:ext uri="{FF2B5EF4-FFF2-40B4-BE49-F238E27FC236}">
                <a16:creationId xmlns:a16="http://schemas.microsoft.com/office/drawing/2014/main" id="{B6828F35-3C57-265C-A92C-52AA37DD01C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2245489"/>
            <a:ext cx="4039565" cy="5019554"/>
          </a:xfrm>
          <a:prstGeom prst="rect">
            <a:avLst/>
          </a:prstGeom>
        </p:spPr>
      </p:pic>
      <p:sp>
        <p:nvSpPr>
          <p:cNvPr id="11" name="文本框 10">
            <a:extLst>
              <a:ext uri="{FF2B5EF4-FFF2-40B4-BE49-F238E27FC236}">
                <a16:creationId xmlns:a16="http://schemas.microsoft.com/office/drawing/2014/main" id="{92F85A73-1108-9DE5-A8DB-CA9EC8928C01}"/>
              </a:ext>
            </a:extLst>
          </p:cNvPr>
          <p:cNvSpPr txBox="1"/>
          <p:nvPr/>
        </p:nvSpPr>
        <p:spPr>
          <a:xfrm>
            <a:off x="1149531" y="1160498"/>
            <a:ext cx="3600912" cy="830997"/>
          </a:xfrm>
          <a:prstGeom prst="rect">
            <a:avLst/>
          </a:prstGeom>
          <a:noFill/>
        </p:spPr>
        <p:txBody>
          <a:bodyPr wrap="square" rtlCol="0">
            <a:spAutoFit/>
          </a:bodyPr>
          <a:lstStyle/>
          <a:p>
            <a:r>
              <a:rPr lang="en-US" altLang="zh-CN" sz="4800" b="1" dirty="0">
                <a:solidFill>
                  <a:srgbClr val="8AC9F2"/>
                </a:solidFill>
                <a:cs typeface="+mn-ea"/>
                <a:sym typeface="+mn-lt"/>
              </a:rPr>
              <a:t>CONTENTS</a:t>
            </a:r>
          </a:p>
        </p:txBody>
      </p:sp>
      <p:grpSp>
        <p:nvGrpSpPr>
          <p:cNvPr id="13" name="组合 12">
            <a:extLst>
              <a:ext uri="{FF2B5EF4-FFF2-40B4-BE49-F238E27FC236}">
                <a16:creationId xmlns:a16="http://schemas.microsoft.com/office/drawing/2014/main" id="{931669CF-2DD1-AE8D-8923-24064F484B12}"/>
              </a:ext>
            </a:extLst>
          </p:cNvPr>
          <p:cNvGrpSpPr/>
          <p:nvPr/>
        </p:nvGrpSpPr>
        <p:grpSpPr>
          <a:xfrm>
            <a:off x="5522798" y="788526"/>
            <a:ext cx="1146404" cy="1044100"/>
            <a:chOff x="4481767" y="1723439"/>
            <a:chExt cx="1146404" cy="1044100"/>
          </a:xfrm>
        </p:grpSpPr>
        <p:pic>
          <p:nvPicPr>
            <p:cNvPr id="9" name="图片 8">
              <a:extLst>
                <a:ext uri="{FF2B5EF4-FFF2-40B4-BE49-F238E27FC236}">
                  <a16:creationId xmlns:a16="http://schemas.microsoft.com/office/drawing/2014/main" id="{CCEE1115-2380-C45B-D27A-A674FE672E78}"/>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4481767" y="1723439"/>
              <a:ext cx="1146404" cy="1044100"/>
            </a:xfrm>
            <a:prstGeom prst="rect">
              <a:avLst/>
            </a:prstGeom>
          </p:spPr>
        </p:pic>
        <p:sp>
          <p:nvSpPr>
            <p:cNvPr id="12" name="文本框 11">
              <a:extLst>
                <a:ext uri="{FF2B5EF4-FFF2-40B4-BE49-F238E27FC236}">
                  <a16:creationId xmlns:a16="http://schemas.microsoft.com/office/drawing/2014/main" id="{66EB94D8-DCCD-3D21-5AEE-D487F09CA271}"/>
                </a:ext>
              </a:extLst>
            </p:cNvPr>
            <p:cNvSpPr txBox="1"/>
            <p:nvPr/>
          </p:nvSpPr>
          <p:spPr>
            <a:xfrm>
              <a:off x="4747766" y="2031100"/>
              <a:ext cx="615552" cy="523220"/>
            </a:xfrm>
            <a:prstGeom prst="rect">
              <a:avLst/>
            </a:prstGeom>
            <a:noFill/>
          </p:spPr>
          <p:txBody>
            <a:bodyPr wrap="square" rtlCol="0">
              <a:spAutoFit/>
            </a:bodyPr>
            <a:lstStyle/>
            <a:p>
              <a:pPr algn="ctr"/>
              <a:r>
                <a:rPr lang="en-US" altLang="zh-CN" sz="2800" b="1" dirty="0">
                  <a:solidFill>
                    <a:srgbClr val="8AC9F2"/>
                  </a:solidFill>
                  <a:effectLst>
                    <a:outerShdw blurRad="38100" dist="38100" dir="2700000" algn="tl">
                      <a:srgbClr val="000000">
                        <a:alpha val="43137"/>
                      </a:srgbClr>
                    </a:outerShdw>
                  </a:effectLst>
                  <a:cs typeface="+mn-ea"/>
                  <a:sym typeface="+mn-lt"/>
                </a:rPr>
                <a:t>06</a:t>
              </a:r>
              <a:endParaRPr lang="zh-CN" altLang="en-US" sz="2800" b="1" dirty="0">
                <a:solidFill>
                  <a:srgbClr val="8AC9F2"/>
                </a:solidFill>
                <a:effectLst>
                  <a:outerShdw blurRad="38100" dist="38100" dir="2700000" algn="tl">
                    <a:srgbClr val="000000">
                      <a:alpha val="43137"/>
                    </a:srgbClr>
                  </a:outerShdw>
                </a:effectLst>
                <a:cs typeface="+mn-ea"/>
                <a:sym typeface="+mn-lt"/>
              </a:endParaRPr>
            </a:p>
          </p:txBody>
        </p:sp>
      </p:grpSp>
      <p:grpSp>
        <p:nvGrpSpPr>
          <p:cNvPr id="14" name="组合 13">
            <a:extLst>
              <a:ext uri="{FF2B5EF4-FFF2-40B4-BE49-F238E27FC236}">
                <a16:creationId xmlns:a16="http://schemas.microsoft.com/office/drawing/2014/main" id="{680C295D-DD1F-4B47-77B4-D297E8F61B2A}"/>
              </a:ext>
            </a:extLst>
          </p:cNvPr>
          <p:cNvGrpSpPr/>
          <p:nvPr/>
        </p:nvGrpSpPr>
        <p:grpSpPr>
          <a:xfrm>
            <a:off x="5555285" y="2150550"/>
            <a:ext cx="1146404" cy="1044100"/>
            <a:chOff x="4481767" y="1723439"/>
            <a:chExt cx="1146404" cy="1044100"/>
          </a:xfrm>
        </p:grpSpPr>
        <p:pic>
          <p:nvPicPr>
            <p:cNvPr id="15" name="图片 14">
              <a:extLst>
                <a:ext uri="{FF2B5EF4-FFF2-40B4-BE49-F238E27FC236}">
                  <a16:creationId xmlns:a16="http://schemas.microsoft.com/office/drawing/2014/main" id="{BCCA4C7F-6DB7-CBE1-360D-589686443E08}"/>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4481767" y="1723439"/>
              <a:ext cx="1146404" cy="1044100"/>
            </a:xfrm>
            <a:prstGeom prst="rect">
              <a:avLst/>
            </a:prstGeom>
          </p:spPr>
        </p:pic>
        <p:sp>
          <p:nvSpPr>
            <p:cNvPr id="16" name="文本框 15">
              <a:extLst>
                <a:ext uri="{FF2B5EF4-FFF2-40B4-BE49-F238E27FC236}">
                  <a16:creationId xmlns:a16="http://schemas.microsoft.com/office/drawing/2014/main" id="{610C1DD5-CFB7-4BAA-5545-AB886051AE54}"/>
                </a:ext>
              </a:extLst>
            </p:cNvPr>
            <p:cNvSpPr txBox="1"/>
            <p:nvPr/>
          </p:nvSpPr>
          <p:spPr>
            <a:xfrm>
              <a:off x="4661116" y="2043800"/>
              <a:ext cx="791504" cy="523220"/>
            </a:xfrm>
            <a:prstGeom prst="rect">
              <a:avLst/>
            </a:prstGeom>
            <a:noFill/>
          </p:spPr>
          <p:txBody>
            <a:bodyPr wrap="square" rtlCol="0">
              <a:spAutoFit/>
            </a:bodyPr>
            <a:lstStyle/>
            <a:p>
              <a:pPr algn="ctr"/>
              <a:r>
                <a:rPr lang="en-US" altLang="zh-CN" sz="2800" b="1" dirty="0">
                  <a:solidFill>
                    <a:srgbClr val="8AC9F2"/>
                  </a:solidFill>
                  <a:effectLst>
                    <a:outerShdw blurRad="38100" dist="38100" dir="2700000" algn="tl">
                      <a:srgbClr val="000000">
                        <a:alpha val="43137"/>
                      </a:srgbClr>
                    </a:outerShdw>
                  </a:effectLst>
                  <a:cs typeface="+mn-ea"/>
                  <a:sym typeface="+mn-lt"/>
                </a:rPr>
                <a:t>07</a:t>
              </a:r>
              <a:endParaRPr lang="zh-CN" altLang="en-US" sz="2800" b="1" dirty="0">
                <a:solidFill>
                  <a:srgbClr val="8AC9F2"/>
                </a:solidFill>
                <a:effectLst>
                  <a:outerShdw blurRad="38100" dist="38100" dir="2700000" algn="tl">
                    <a:srgbClr val="000000">
                      <a:alpha val="43137"/>
                    </a:srgbClr>
                  </a:outerShdw>
                </a:effectLst>
                <a:cs typeface="+mn-ea"/>
                <a:sym typeface="+mn-lt"/>
              </a:endParaRPr>
            </a:p>
          </p:txBody>
        </p:sp>
      </p:grpSp>
      <p:grpSp>
        <p:nvGrpSpPr>
          <p:cNvPr id="17" name="组合 16">
            <a:extLst>
              <a:ext uri="{FF2B5EF4-FFF2-40B4-BE49-F238E27FC236}">
                <a16:creationId xmlns:a16="http://schemas.microsoft.com/office/drawing/2014/main" id="{59E5B377-E732-6CB5-D84E-E6F8082D4487}"/>
              </a:ext>
            </a:extLst>
          </p:cNvPr>
          <p:cNvGrpSpPr/>
          <p:nvPr/>
        </p:nvGrpSpPr>
        <p:grpSpPr>
          <a:xfrm>
            <a:off x="5555285" y="3530635"/>
            <a:ext cx="1146404" cy="1044100"/>
            <a:chOff x="4481767" y="1723439"/>
            <a:chExt cx="1146404" cy="1044100"/>
          </a:xfrm>
        </p:grpSpPr>
        <p:pic>
          <p:nvPicPr>
            <p:cNvPr id="18" name="图片 17">
              <a:extLst>
                <a:ext uri="{FF2B5EF4-FFF2-40B4-BE49-F238E27FC236}">
                  <a16:creationId xmlns:a16="http://schemas.microsoft.com/office/drawing/2014/main" id="{BD49045E-DF57-8D0C-EF8F-32FFC80C0612}"/>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4481767" y="1723439"/>
              <a:ext cx="1146404" cy="1044100"/>
            </a:xfrm>
            <a:prstGeom prst="rect">
              <a:avLst/>
            </a:prstGeom>
          </p:spPr>
        </p:pic>
        <p:sp>
          <p:nvSpPr>
            <p:cNvPr id="19" name="文本框 18">
              <a:extLst>
                <a:ext uri="{FF2B5EF4-FFF2-40B4-BE49-F238E27FC236}">
                  <a16:creationId xmlns:a16="http://schemas.microsoft.com/office/drawing/2014/main" id="{EDD5649E-C536-925F-57FD-FF78F213D3ED}"/>
                </a:ext>
              </a:extLst>
            </p:cNvPr>
            <p:cNvSpPr txBox="1"/>
            <p:nvPr/>
          </p:nvSpPr>
          <p:spPr>
            <a:xfrm>
              <a:off x="4672918" y="2031100"/>
              <a:ext cx="782390" cy="523220"/>
            </a:xfrm>
            <a:prstGeom prst="rect">
              <a:avLst/>
            </a:prstGeom>
            <a:noFill/>
          </p:spPr>
          <p:txBody>
            <a:bodyPr wrap="square" rtlCol="0">
              <a:spAutoFit/>
            </a:bodyPr>
            <a:lstStyle/>
            <a:p>
              <a:pPr algn="ctr"/>
              <a:r>
                <a:rPr lang="en-US" altLang="zh-CN" sz="2800" b="1" dirty="0">
                  <a:solidFill>
                    <a:srgbClr val="8AC9F2"/>
                  </a:solidFill>
                  <a:effectLst>
                    <a:outerShdw blurRad="38100" dist="38100" dir="2700000" algn="tl">
                      <a:srgbClr val="000000">
                        <a:alpha val="43137"/>
                      </a:srgbClr>
                    </a:outerShdw>
                  </a:effectLst>
                  <a:cs typeface="+mn-ea"/>
                  <a:sym typeface="+mn-lt"/>
                </a:rPr>
                <a:t>08</a:t>
              </a:r>
              <a:endParaRPr lang="zh-CN" altLang="en-US" sz="2800" b="1" dirty="0">
                <a:solidFill>
                  <a:srgbClr val="8AC9F2"/>
                </a:solidFill>
                <a:effectLst>
                  <a:outerShdw blurRad="38100" dist="38100" dir="2700000" algn="tl">
                    <a:srgbClr val="000000">
                      <a:alpha val="43137"/>
                    </a:srgbClr>
                  </a:outerShdw>
                </a:effectLst>
                <a:cs typeface="+mn-ea"/>
                <a:sym typeface="+mn-lt"/>
              </a:endParaRPr>
            </a:p>
          </p:txBody>
        </p:sp>
      </p:grpSp>
      <p:grpSp>
        <p:nvGrpSpPr>
          <p:cNvPr id="20" name="组合 19">
            <a:extLst>
              <a:ext uri="{FF2B5EF4-FFF2-40B4-BE49-F238E27FC236}">
                <a16:creationId xmlns:a16="http://schemas.microsoft.com/office/drawing/2014/main" id="{58548531-55CD-1032-989B-BDC0A97B2967}"/>
              </a:ext>
            </a:extLst>
          </p:cNvPr>
          <p:cNvGrpSpPr/>
          <p:nvPr/>
        </p:nvGrpSpPr>
        <p:grpSpPr>
          <a:xfrm>
            <a:off x="5555285" y="4870903"/>
            <a:ext cx="1146404" cy="1044100"/>
            <a:chOff x="4481767" y="1723439"/>
            <a:chExt cx="1146404" cy="1044100"/>
          </a:xfrm>
        </p:grpSpPr>
        <p:pic>
          <p:nvPicPr>
            <p:cNvPr id="21" name="图片 20">
              <a:extLst>
                <a:ext uri="{FF2B5EF4-FFF2-40B4-BE49-F238E27FC236}">
                  <a16:creationId xmlns:a16="http://schemas.microsoft.com/office/drawing/2014/main" id="{F20E884E-E3FC-5972-05DD-B48739B58D49}"/>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4481767" y="1723439"/>
              <a:ext cx="1146404" cy="1044100"/>
            </a:xfrm>
            <a:prstGeom prst="rect">
              <a:avLst/>
            </a:prstGeom>
          </p:spPr>
        </p:pic>
        <p:sp>
          <p:nvSpPr>
            <p:cNvPr id="22" name="文本框 21">
              <a:extLst>
                <a:ext uri="{FF2B5EF4-FFF2-40B4-BE49-F238E27FC236}">
                  <a16:creationId xmlns:a16="http://schemas.microsoft.com/office/drawing/2014/main" id="{7006CDD3-A3AA-35A7-7466-EDAD8FEF9A47}"/>
                </a:ext>
              </a:extLst>
            </p:cNvPr>
            <p:cNvSpPr txBox="1"/>
            <p:nvPr/>
          </p:nvSpPr>
          <p:spPr>
            <a:xfrm>
              <a:off x="4716248" y="1993000"/>
              <a:ext cx="767625" cy="523220"/>
            </a:xfrm>
            <a:prstGeom prst="rect">
              <a:avLst/>
            </a:prstGeom>
            <a:noFill/>
          </p:spPr>
          <p:txBody>
            <a:bodyPr wrap="square" rtlCol="0">
              <a:spAutoFit/>
            </a:bodyPr>
            <a:lstStyle/>
            <a:p>
              <a:pPr algn="ctr"/>
              <a:r>
                <a:rPr lang="en-US" altLang="zh-CN" sz="2800" b="1" dirty="0">
                  <a:solidFill>
                    <a:srgbClr val="8AC9F2"/>
                  </a:solidFill>
                  <a:effectLst>
                    <a:outerShdw blurRad="38100" dist="38100" dir="2700000" algn="tl">
                      <a:srgbClr val="000000">
                        <a:alpha val="43137"/>
                      </a:srgbClr>
                    </a:outerShdw>
                  </a:effectLst>
                  <a:cs typeface="+mn-ea"/>
                  <a:sym typeface="+mn-lt"/>
                </a:rPr>
                <a:t>09</a:t>
              </a:r>
              <a:endParaRPr lang="zh-CN" altLang="en-US" sz="2800" b="1" dirty="0">
                <a:solidFill>
                  <a:srgbClr val="8AC9F2"/>
                </a:solidFill>
                <a:effectLst>
                  <a:outerShdw blurRad="38100" dist="38100" dir="2700000" algn="tl">
                    <a:srgbClr val="000000">
                      <a:alpha val="43137"/>
                    </a:srgbClr>
                  </a:outerShdw>
                </a:effectLst>
                <a:cs typeface="+mn-ea"/>
                <a:sym typeface="+mn-lt"/>
              </a:endParaRPr>
            </a:p>
          </p:txBody>
        </p:sp>
      </p:grpSp>
      <p:sp>
        <p:nvSpPr>
          <p:cNvPr id="23" name="文本框 22">
            <a:extLst>
              <a:ext uri="{FF2B5EF4-FFF2-40B4-BE49-F238E27FC236}">
                <a16:creationId xmlns:a16="http://schemas.microsoft.com/office/drawing/2014/main" id="{8228E030-0015-C3DB-A8D2-F07F7F48F04B}"/>
              </a:ext>
            </a:extLst>
          </p:cNvPr>
          <p:cNvSpPr txBox="1"/>
          <p:nvPr/>
        </p:nvSpPr>
        <p:spPr>
          <a:xfrm>
            <a:off x="6860353" y="990767"/>
            <a:ext cx="4521399" cy="954107"/>
          </a:xfrm>
          <a:prstGeom prst="rect">
            <a:avLst/>
          </a:prstGeom>
          <a:noFill/>
        </p:spPr>
        <p:txBody>
          <a:bodyPr vert="horz" wrap="square" rtlCol="0">
            <a:spAutoFit/>
          </a:bodyPr>
          <a:lstStyle/>
          <a:p>
            <a:r>
              <a:rPr lang="en-IN" altLang="zh-CN" sz="2800" b="1" spc="300" dirty="0">
                <a:solidFill>
                  <a:srgbClr val="8AC9F2"/>
                </a:solidFill>
                <a:effectLst>
                  <a:outerShdw blurRad="38100" dist="38100" dir="2700000" algn="tl">
                    <a:srgbClr val="000000">
                      <a:alpha val="43137"/>
                    </a:srgbClr>
                  </a:outerShdw>
                </a:effectLst>
                <a:cs typeface="+mn-ea"/>
                <a:sym typeface="+mn-lt"/>
              </a:rPr>
              <a:t>What is to be done next</a:t>
            </a:r>
            <a:endParaRPr lang="zh-CN" altLang="en-US" sz="2800" b="1" spc="300" dirty="0">
              <a:solidFill>
                <a:srgbClr val="8AC9F2"/>
              </a:solidFill>
              <a:effectLst>
                <a:outerShdw blurRad="38100" dist="38100" dir="2700000" algn="tl">
                  <a:srgbClr val="000000">
                    <a:alpha val="43137"/>
                  </a:srgbClr>
                </a:outerShdw>
              </a:effectLst>
              <a:cs typeface="+mn-ea"/>
              <a:sym typeface="+mn-lt"/>
            </a:endParaRPr>
          </a:p>
        </p:txBody>
      </p:sp>
      <p:sp>
        <p:nvSpPr>
          <p:cNvPr id="24" name="文本框 23">
            <a:extLst>
              <a:ext uri="{FF2B5EF4-FFF2-40B4-BE49-F238E27FC236}">
                <a16:creationId xmlns:a16="http://schemas.microsoft.com/office/drawing/2014/main" id="{447389EA-FFF4-FAA9-1CB9-B33B75BB0CD5}"/>
              </a:ext>
            </a:extLst>
          </p:cNvPr>
          <p:cNvSpPr txBox="1"/>
          <p:nvPr/>
        </p:nvSpPr>
        <p:spPr>
          <a:xfrm>
            <a:off x="6892840" y="3620628"/>
            <a:ext cx="4521399" cy="954107"/>
          </a:xfrm>
          <a:prstGeom prst="rect">
            <a:avLst/>
          </a:prstGeom>
          <a:noFill/>
        </p:spPr>
        <p:txBody>
          <a:bodyPr vert="horz" wrap="square" rtlCol="0">
            <a:spAutoFit/>
          </a:bodyPr>
          <a:lstStyle/>
          <a:p>
            <a:r>
              <a:rPr lang="en-IN" altLang="zh-CN" sz="2800" b="1" spc="300" dirty="0">
                <a:solidFill>
                  <a:srgbClr val="8AC9F2"/>
                </a:solidFill>
                <a:effectLst>
                  <a:outerShdw blurRad="38100" dist="38100" dir="2700000" algn="tl">
                    <a:srgbClr val="000000">
                      <a:alpha val="43137"/>
                    </a:srgbClr>
                  </a:outerShdw>
                </a:effectLst>
                <a:cs typeface="+mn-ea"/>
                <a:sym typeface="+mn-lt"/>
              </a:rPr>
              <a:t>Research Paper Status</a:t>
            </a:r>
            <a:endParaRPr lang="zh-CN" altLang="en-US" sz="2800" b="1" spc="300" dirty="0">
              <a:solidFill>
                <a:srgbClr val="8AC9F2"/>
              </a:solidFill>
              <a:effectLst>
                <a:outerShdw blurRad="38100" dist="38100" dir="2700000" algn="tl">
                  <a:srgbClr val="000000">
                    <a:alpha val="43137"/>
                  </a:srgbClr>
                </a:outerShdw>
              </a:effectLst>
              <a:cs typeface="+mn-ea"/>
              <a:sym typeface="+mn-lt"/>
            </a:endParaRPr>
          </a:p>
        </p:txBody>
      </p:sp>
      <p:sp>
        <p:nvSpPr>
          <p:cNvPr id="26" name="文本框 25">
            <a:extLst>
              <a:ext uri="{FF2B5EF4-FFF2-40B4-BE49-F238E27FC236}">
                <a16:creationId xmlns:a16="http://schemas.microsoft.com/office/drawing/2014/main" id="{21B7C891-85BA-89F9-9B9D-3883C1E2798A}"/>
              </a:ext>
            </a:extLst>
          </p:cNvPr>
          <p:cNvSpPr txBox="1"/>
          <p:nvPr/>
        </p:nvSpPr>
        <p:spPr>
          <a:xfrm>
            <a:off x="6874677" y="5118140"/>
            <a:ext cx="4521399" cy="523220"/>
          </a:xfrm>
          <a:prstGeom prst="rect">
            <a:avLst/>
          </a:prstGeom>
          <a:noFill/>
        </p:spPr>
        <p:txBody>
          <a:bodyPr vert="horz" wrap="square" rtlCol="0">
            <a:spAutoFit/>
          </a:bodyPr>
          <a:lstStyle/>
          <a:p>
            <a:r>
              <a:rPr lang="en-IN" altLang="zh-CN" sz="2800" b="1" spc="300" dirty="0">
                <a:solidFill>
                  <a:srgbClr val="8AC9F2"/>
                </a:solidFill>
                <a:effectLst>
                  <a:outerShdw blurRad="38100" dist="38100" dir="2700000" algn="tl">
                    <a:srgbClr val="000000">
                      <a:alpha val="43137"/>
                    </a:srgbClr>
                  </a:outerShdw>
                </a:effectLst>
                <a:cs typeface="+mn-ea"/>
                <a:sym typeface="+mn-lt"/>
              </a:rPr>
              <a:t>References</a:t>
            </a:r>
            <a:endParaRPr lang="zh-CN" altLang="en-US" sz="2800" b="1" spc="300" dirty="0">
              <a:solidFill>
                <a:srgbClr val="8AC9F2"/>
              </a:solidFill>
              <a:effectLst>
                <a:outerShdw blurRad="38100" dist="38100" dir="2700000" algn="tl">
                  <a:srgbClr val="000000">
                    <a:alpha val="43137"/>
                  </a:srgbClr>
                </a:outerShdw>
              </a:effectLst>
              <a:cs typeface="+mn-ea"/>
              <a:sym typeface="+mn-lt"/>
            </a:endParaRPr>
          </a:p>
        </p:txBody>
      </p:sp>
      <p:sp>
        <p:nvSpPr>
          <p:cNvPr id="7" name="文本框 22">
            <a:extLst>
              <a:ext uri="{FF2B5EF4-FFF2-40B4-BE49-F238E27FC236}">
                <a16:creationId xmlns:a16="http://schemas.microsoft.com/office/drawing/2014/main" id="{13B46961-EFA1-C27B-D325-6EF1A80EF719}"/>
              </a:ext>
            </a:extLst>
          </p:cNvPr>
          <p:cNvSpPr txBox="1"/>
          <p:nvPr/>
        </p:nvSpPr>
        <p:spPr>
          <a:xfrm>
            <a:off x="6892840" y="2177744"/>
            <a:ext cx="4521399" cy="954107"/>
          </a:xfrm>
          <a:prstGeom prst="rect">
            <a:avLst/>
          </a:prstGeom>
          <a:noFill/>
        </p:spPr>
        <p:txBody>
          <a:bodyPr vert="horz" wrap="square" rtlCol="0">
            <a:spAutoFit/>
          </a:bodyPr>
          <a:lstStyle/>
          <a:p>
            <a:r>
              <a:rPr lang="en-IN" altLang="zh-CN" sz="2800" b="1" spc="300" dirty="0">
                <a:solidFill>
                  <a:srgbClr val="8AC9F2"/>
                </a:solidFill>
                <a:effectLst>
                  <a:outerShdw blurRad="38100" dist="38100" dir="2700000" algn="tl">
                    <a:srgbClr val="000000">
                      <a:alpha val="43137"/>
                    </a:srgbClr>
                  </a:outerShdw>
                </a:effectLst>
                <a:cs typeface="+mn-ea"/>
                <a:sym typeface="+mn-lt"/>
              </a:rPr>
              <a:t>Guide Approval mail</a:t>
            </a:r>
          </a:p>
          <a:p>
            <a:r>
              <a:rPr lang="en-IN" altLang="zh-CN" sz="2800" b="1" spc="300" dirty="0">
                <a:solidFill>
                  <a:srgbClr val="8AC9F2"/>
                </a:solidFill>
                <a:effectLst>
                  <a:outerShdw blurRad="38100" dist="38100" dir="2700000" algn="tl">
                    <a:srgbClr val="000000">
                      <a:alpha val="43137"/>
                    </a:srgbClr>
                  </a:outerShdw>
                </a:effectLst>
                <a:cs typeface="+mn-ea"/>
                <a:sym typeface="+mn-lt"/>
              </a:rPr>
              <a:t>Snapshot</a:t>
            </a:r>
            <a:endParaRPr lang="zh-CN" altLang="en-US" sz="2800" b="1" spc="300" dirty="0">
              <a:solidFill>
                <a:srgbClr val="8AC9F2"/>
              </a:solidFill>
              <a:effectLst>
                <a:outerShdw blurRad="38100" dist="38100" dir="2700000" algn="tl">
                  <a:srgbClr val="000000">
                    <a:alpha val="43137"/>
                  </a:srgbClr>
                </a:outerShdw>
              </a:effectLst>
              <a:cs typeface="+mn-ea"/>
              <a:sym typeface="+mn-lt"/>
            </a:endParaRPr>
          </a:p>
        </p:txBody>
      </p:sp>
    </p:spTree>
    <p:extLst>
      <p:ext uri="{BB962C8B-B14F-4D97-AF65-F5344CB8AC3E}">
        <p14:creationId xmlns:p14="http://schemas.microsoft.com/office/powerpoint/2010/main" val="3581655858"/>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ppt_x"/>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1000"/>
                                        <p:tgtEl>
                                          <p:spTgt spid="23"/>
                                        </p:tgtEl>
                                      </p:cBhvr>
                                    </p:animEffect>
                                    <p:anim calcmode="lin" valueType="num">
                                      <p:cBhvr>
                                        <p:cTn id="23" dur="1000" fill="hold"/>
                                        <p:tgtEl>
                                          <p:spTgt spid="23"/>
                                        </p:tgtEl>
                                        <p:attrNameLst>
                                          <p:attrName>ppt_x</p:attrName>
                                        </p:attrNameLst>
                                      </p:cBhvr>
                                      <p:tavLst>
                                        <p:tav tm="0">
                                          <p:val>
                                            <p:strVal val="#ppt_x"/>
                                          </p:val>
                                        </p:tav>
                                        <p:tav tm="100000">
                                          <p:val>
                                            <p:strVal val="#ppt_x"/>
                                          </p:val>
                                        </p:tav>
                                      </p:tavLst>
                                    </p:anim>
                                    <p:anim calcmode="lin" valueType="num">
                                      <p:cBhvr>
                                        <p:cTn id="24"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1000"/>
                                        <p:tgtEl>
                                          <p:spTgt spid="14"/>
                                        </p:tgtEl>
                                      </p:cBhvr>
                                    </p:animEffect>
                                    <p:anim calcmode="lin" valueType="num">
                                      <p:cBhvr>
                                        <p:cTn id="30" dur="1000" fill="hold"/>
                                        <p:tgtEl>
                                          <p:spTgt spid="14"/>
                                        </p:tgtEl>
                                        <p:attrNameLst>
                                          <p:attrName>ppt_x</p:attrName>
                                        </p:attrNameLst>
                                      </p:cBhvr>
                                      <p:tavLst>
                                        <p:tav tm="0">
                                          <p:val>
                                            <p:strVal val="#ppt_x"/>
                                          </p:val>
                                        </p:tav>
                                        <p:tav tm="100000">
                                          <p:val>
                                            <p:strVal val="#ppt_x"/>
                                          </p:val>
                                        </p:tav>
                                      </p:tavLst>
                                    </p:anim>
                                    <p:anim calcmode="lin" valueType="num">
                                      <p:cBhvr>
                                        <p:cTn id="31" dur="1000" fill="hold"/>
                                        <p:tgtEl>
                                          <p:spTgt spid="14"/>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1000"/>
                                        <p:tgtEl>
                                          <p:spTgt spid="7"/>
                                        </p:tgtEl>
                                      </p:cBhvr>
                                    </p:animEffect>
                                    <p:anim calcmode="lin" valueType="num">
                                      <p:cBhvr>
                                        <p:cTn id="35" dur="1000" fill="hold"/>
                                        <p:tgtEl>
                                          <p:spTgt spid="7"/>
                                        </p:tgtEl>
                                        <p:attrNameLst>
                                          <p:attrName>ppt_x</p:attrName>
                                        </p:attrNameLst>
                                      </p:cBhvr>
                                      <p:tavLst>
                                        <p:tav tm="0">
                                          <p:val>
                                            <p:strVal val="#ppt_x"/>
                                          </p:val>
                                        </p:tav>
                                        <p:tav tm="100000">
                                          <p:val>
                                            <p:strVal val="#ppt_x"/>
                                          </p:val>
                                        </p:tav>
                                      </p:tavLst>
                                    </p:anim>
                                    <p:anim calcmode="lin" valueType="num">
                                      <p:cBhvr>
                                        <p:cTn id="3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1000"/>
                                        <p:tgtEl>
                                          <p:spTgt spid="17"/>
                                        </p:tgtEl>
                                      </p:cBhvr>
                                    </p:animEffect>
                                    <p:anim calcmode="lin" valueType="num">
                                      <p:cBhvr>
                                        <p:cTn id="42" dur="1000" fill="hold"/>
                                        <p:tgtEl>
                                          <p:spTgt spid="17"/>
                                        </p:tgtEl>
                                        <p:attrNameLst>
                                          <p:attrName>ppt_x</p:attrName>
                                        </p:attrNameLst>
                                      </p:cBhvr>
                                      <p:tavLst>
                                        <p:tav tm="0">
                                          <p:val>
                                            <p:strVal val="#ppt_x"/>
                                          </p:val>
                                        </p:tav>
                                        <p:tav tm="100000">
                                          <p:val>
                                            <p:strVal val="#ppt_x"/>
                                          </p:val>
                                        </p:tav>
                                      </p:tavLst>
                                    </p:anim>
                                    <p:anim calcmode="lin" valueType="num">
                                      <p:cBhvr>
                                        <p:cTn id="43" dur="1000" fill="hold"/>
                                        <p:tgtEl>
                                          <p:spTgt spid="17"/>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24"/>
                                        </p:tgtEl>
                                        <p:attrNameLst>
                                          <p:attrName>style.visibility</p:attrName>
                                        </p:attrNameLst>
                                      </p:cBhvr>
                                      <p:to>
                                        <p:strVal val="visible"/>
                                      </p:to>
                                    </p:set>
                                    <p:animEffect transition="in" filter="fade">
                                      <p:cBhvr>
                                        <p:cTn id="46" dur="1000"/>
                                        <p:tgtEl>
                                          <p:spTgt spid="24"/>
                                        </p:tgtEl>
                                      </p:cBhvr>
                                    </p:animEffect>
                                    <p:anim calcmode="lin" valueType="num">
                                      <p:cBhvr>
                                        <p:cTn id="47" dur="1000" fill="hold"/>
                                        <p:tgtEl>
                                          <p:spTgt spid="24"/>
                                        </p:tgtEl>
                                        <p:attrNameLst>
                                          <p:attrName>ppt_x</p:attrName>
                                        </p:attrNameLst>
                                      </p:cBhvr>
                                      <p:tavLst>
                                        <p:tav tm="0">
                                          <p:val>
                                            <p:strVal val="#ppt_x"/>
                                          </p:val>
                                        </p:tav>
                                        <p:tav tm="100000">
                                          <p:val>
                                            <p:strVal val="#ppt_x"/>
                                          </p:val>
                                        </p:tav>
                                      </p:tavLst>
                                    </p:anim>
                                    <p:anim calcmode="lin" valueType="num">
                                      <p:cBhvr>
                                        <p:cTn id="48"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20"/>
                                        </p:tgtEl>
                                        <p:attrNameLst>
                                          <p:attrName>style.visibility</p:attrName>
                                        </p:attrNameLst>
                                      </p:cBhvr>
                                      <p:to>
                                        <p:strVal val="visible"/>
                                      </p:to>
                                    </p:set>
                                    <p:animEffect transition="in" filter="fade">
                                      <p:cBhvr>
                                        <p:cTn id="53" dur="1000"/>
                                        <p:tgtEl>
                                          <p:spTgt spid="20"/>
                                        </p:tgtEl>
                                      </p:cBhvr>
                                    </p:animEffect>
                                    <p:anim calcmode="lin" valueType="num">
                                      <p:cBhvr>
                                        <p:cTn id="54" dur="1000" fill="hold"/>
                                        <p:tgtEl>
                                          <p:spTgt spid="20"/>
                                        </p:tgtEl>
                                        <p:attrNameLst>
                                          <p:attrName>ppt_x</p:attrName>
                                        </p:attrNameLst>
                                      </p:cBhvr>
                                      <p:tavLst>
                                        <p:tav tm="0">
                                          <p:val>
                                            <p:strVal val="#ppt_x"/>
                                          </p:val>
                                        </p:tav>
                                        <p:tav tm="100000">
                                          <p:val>
                                            <p:strVal val="#ppt_x"/>
                                          </p:val>
                                        </p:tav>
                                      </p:tavLst>
                                    </p:anim>
                                    <p:anim calcmode="lin" valueType="num">
                                      <p:cBhvr>
                                        <p:cTn id="55" dur="1000" fill="hold"/>
                                        <p:tgtEl>
                                          <p:spTgt spid="20"/>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fade">
                                      <p:cBhvr>
                                        <p:cTn id="58" dur="1000"/>
                                        <p:tgtEl>
                                          <p:spTgt spid="26"/>
                                        </p:tgtEl>
                                      </p:cBhvr>
                                    </p:animEffect>
                                    <p:anim calcmode="lin" valueType="num">
                                      <p:cBhvr>
                                        <p:cTn id="59" dur="1000" fill="hold"/>
                                        <p:tgtEl>
                                          <p:spTgt spid="26"/>
                                        </p:tgtEl>
                                        <p:attrNameLst>
                                          <p:attrName>ppt_x</p:attrName>
                                        </p:attrNameLst>
                                      </p:cBhvr>
                                      <p:tavLst>
                                        <p:tav tm="0">
                                          <p:val>
                                            <p:strVal val="#ppt_x"/>
                                          </p:val>
                                        </p:tav>
                                        <p:tav tm="100000">
                                          <p:val>
                                            <p:strVal val="#ppt_x"/>
                                          </p:val>
                                        </p:tav>
                                      </p:tavLst>
                                    </p:anim>
                                    <p:anim calcmode="lin" valueType="num">
                                      <p:cBhvr>
                                        <p:cTn id="60"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23" grpId="0"/>
      <p:bldP spid="24" grpId="0"/>
      <p:bldP spid="26" grpId="0"/>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4E00A4-1978-B874-3D77-6A265287B055}"/>
            </a:ext>
          </a:extLst>
        </p:cNvPr>
        <p:cNvGrpSpPr/>
        <p:nvPr/>
      </p:nvGrpSpPr>
      <p:grpSpPr>
        <a:xfrm>
          <a:off x="0" y="0"/>
          <a:ext cx="0" cy="0"/>
          <a:chOff x="0" y="0"/>
          <a:chExt cx="0" cy="0"/>
        </a:xfrm>
      </p:grpSpPr>
      <p:pic>
        <p:nvPicPr>
          <p:cNvPr id="8" name="图片 7">
            <a:extLst>
              <a:ext uri="{FF2B5EF4-FFF2-40B4-BE49-F238E27FC236}">
                <a16:creationId xmlns:a16="http://schemas.microsoft.com/office/drawing/2014/main" id="{11169B71-A0DF-DA20-86CC-5F520BDE4C9D}"/>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sp>
        <p:nvSpPr>
          <p:cNvPr id="10" name="矩形: 圆角 9">
            <a:extLst>
              <a:ext uri="{FF2B5EF4-FFF2-40B4-BE49-F238E27FC236}">
                <a16:creationId xmlns:a16="http://schemas.microsoft.com/office/drawing/2014/main" id="{A881B1A6-2B16-CF8F-346F-3A8E273C0BB4}"/>
              </a:ext>
            </a:extLst>
          </p:cNvPr>
          <p:cNvSpPr/>
          <p:nvPr/>
        </p:nvSpPr>
        <p:spPr>
          <a:xfrm>
            <a:off x="2689762" y="1133856"/>
            <a:ext cx="7519109" cy="5566090"/>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 name="组合 6">
            <a:extLst>
              <a:ext uri="{FF2B5EF4-FFF2-40B4-BE49-F238E27FC236}">
                <a16:creationId xmlns:a16="http://schemas.microsoft.com/office/drawing/2014/main" id="{38C27641-461B-9986-986E-B663F1E65BDA}"/>
              </a:ext>
            </a:extLst>
          </p:cNvPr>
          <p:cNvGrpSpPr/>
          <p:nvPr/>
        </p:nvGrpSpPr>
        <p:grpSpPr>
          <a:xfrm>
            <a:off x="142741" y="115171"/>
            <a:ext cx="5272276" cy="1674587"/>
            <a:chOff x="142741" y="115171"/>
            <a:chExt cx="5272276" cy="1674587"/>
          </a:xfrm>
        </p:grpSpPr>
        <p:pic>
          <p:nvPicPr>
            <p:cNvPr id="3" name="图片 5">
              <a:extLst>
                <a:ext uri="{FF2B5EF4-FFF2-40B4-BE49-F238E27FC236}">
                  <a16:creationId xmlns:a16="http://schemas.microsoft.com/office/drawing/2014/main" id="{97AB2B63-D05B-6ECE-7CA9-0E35E171CFD6}"/>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9" name="文本框 3">
              <a:extLst>
                <a:ext uri="{FF2B5EF4-FFF2-40B4-BE49-F238E27FC236}">
                  <a16:creationId xmlns:a16="http://schemas.microsoft.com/office/drawing/2014/main" id="{439DDB80-D1A3-DE6D-0D2D-8396B49DA629}"/>
                </a:ext>
              </a:extLst>
            </p:cNvPr>
            <p:cNvSpPr txBox="1"/>
            <p:nvPr/>
          </p:nvSpPr>
          <p:spPr>
            <a:xfrm>
              <a:off x="830507" y="660078"/>
              <a:ext cx="721877"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5.7</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11" name="文本框 4">
              <a:extLst>
                <a:ext uri="{FF2B5EF4-FFF2-40B4-BE49-F238E27FC236}">
                  <a16:creationId xmlns:a16="http://schemas.microsoft.com/office/drawing/2014/main" id="{DF7D6BEB-96BF-13A1-30B9-167BC50427A8}"/>
                </a:ext>
              </a:extLst>
            </p:cNvPr>
            <p:cNvSpPr txBox="1"/>
            <p:nvPr/>
          </p:nvSpPr>
          <p:spPr>
            <a:xfrm>
              <a:off x="1767094" y="475410"/>
              <a:ext cx="3647923" cy="954107"/>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Results – Search the Web</a:t>
              </a:r>
            </a:p>
            <a:p>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pic>
        <p:nvPicPr>
          <p:cNvPr id="6" name="Picture 5">
            <a:extLst>
              <a:ext uri="{FF2B5EF4-FFF2-40B4-BE49-F238E27FC236}">
                <a16:creationId xmlns:a16="http://schemas.microsoft.com/office/drawing/2014/main" id="{81A5FFF1-0405-A3C7-142F-33DBE6378115}"/>
              </a:ext>
            </a:extLst>
          </p:cNvPr>
          <p:cNvPicPr>
            <a:picLocks noChangeAspect="1"/>
          </p:cNvPicPr>
          <p:nvPr/>
        </p:nvPicPr>
        <p:blipFill>
          <a:blip r:embed="rId4"/>
          <a:stretch>
            <a:fillRect/>
          </a:stretch>
        </p:blipFill>
        <p:spPr>
          <a:xfrm>
            <a:off x="3008971" y="1936572"/>
            <a:ext cx="6880690" cy="3659556"/>
          </a:xfrm>
          <a:prstGeom prst="rect">
            <a:avLst/>
          </a:prstGeom>
        </p:spPr>
      </p:pic>
    </p:spTree>
    <p:extLst>
      <p:ext uri="{BB962C8B-B14F-4D97-AF65-F5344CB8AC3E}">
        <p14:creationId xmlns:p14="http://schemas.microsoft.com/office/powerpoint/2010/main" val="705841366"/>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ircle(in)">
                                      <p:cBhvr>
                                        <p:cTn id="7" dur="20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circle(in)">
                                      <p:cBhvr>
                                        <p:cTn id="12" dur="20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randombar(horizontal)">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E6D905-F00B-94C4-64C2-7C99EFBDCA99}"/>
            </a:ext>
          </a:extLst>
        </p:cNvPr>
        <p:cNvGrpSpPr/>
        <p:nvPr/>
      </p:nvGrpSpPr>
      <p:grpSpPr>
        <a:xfrm>
          <a:off x="0" y="0"/>
          <a:ext cx="0" cy="0"/>
          <a:chOff x="0" y="0"/>
          <a:chExt cx="0" cy="0"/>
        </a:xfrm>
      </p:grpSpPr>
      <p:pic>
        <p:nvPicPr>
          <p:cNvPr id="8" name="图片 7">
            <a:extLst>
              <a:ext uri="{FF2B5EF4-FFF2-40B4-BE49-F238E27FC236}">
                <a16:creationId xmlns:a16="http://schemas.microsoft.com/office/drawing/2014/main" id="{02C89373-CC0E-1CA7-E783-8746D581CBCE}"/>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sp>
        <p:nvSpPr>
          <p:cNvPr id="10" name="矩形: 圆角 9">
            <a:extLst>
              <a:ext uri="{FF2B5EF4-FFF2-40B4-BE49-F238E27FC236}">
                <a16:creationId xmlns:a16="http://schemas.microsoft.com/office/drawing/2014/main" id="{5D1DCCE4-F2F5-EF51-F364-4A13F38881C7}"/>
              </a:ext>
            </a:extLst>
          </p:cNvPr>
          <p:cNvSpPr/>
          <p:nvPr/>
        </p:nvSpPr>
        <p:spPr>
          <a:xfrm>
            <a:off x="2689762" y="1133856"/>
            <a:ext cx="7519109" cy="5566090"/>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 name="组合 6">
            <a:extLst>
              <a:ext uri="{FF2B5EF4-FFF2-40B4-BE49-F238E27FC236}">
                <a16:creationId xmlns:a16="http://schemas.microsoft.com/office/drawing/2014/main" id="{EF5777D6-AC12-9482-8E90-48252100B8D1}"/>
              </a:ext>
            </a:extLst>
          </p:cNvPr>
          <p:cNvGrpSpPr/>
          <p:nvPr/>
        </p:nvGrpSpPr>
        <p:grpSpPr>
          <a:xfrm>
            <a:off x="142741" y="115171"/>
            <a:ext cx="5272276" cy="1745234"/>
            <a:chOff x="142741" y="115171"/>
            <a:chExt cx="5272276" cy="1745234"/>
          </a:xfrm>
        </p:grpSpPr>
        <p:pic>
          <p:nvPicPr>
            <p:cNvPr id="3" name="图片 5">
              <a:extLst>
                <a:ext uri="{FF2B5EF4-FFF2-40B4-BE49-F238E27FC236}">
                  <a16:creationId xmlns:a16="http://schemas.microsoft.com/office/drawing/2014/main" id="{0121DDD6-19C2-FC0A-7A5B-24F8B4EEDDC4}"/>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9" name="文本框 3">
              <a:extLst>
                <a:ext uri="{FF2B5EF4-FFF2-40B4-BE49-F238E27FC236}">
                  <a16:creationId xmlns:a16="http://schemas.microsoft.com/office/drawing/2014/main" id="{33B5439A-7A80-3B2C-D6EC-5BEEAA03A124}"/>
                </a:ext>
              </a:extLst>
            </p:cNvPr>
            <p:cNvSpPr txBox="1"/>
            <p:nvPr/>
          </p:nvSpPr>
          <p:spPr>
            <a:xfrm>
              <a:off x="830507" y="660078"/>
              <a:ext cx="721877"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5.7</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11" name="文本框 4">
              <a:extLst>
                <a:ext uri="{FF2B5EF4-FFF2-40B4-BE49-F238E27FC236}">
                  <a16:creationId xmlns:a16="http://schemas.microsoft.com/office/drawing/2014/main" id="{47BB926F-8BD5-2775-08B1-6005E3733FF8}"/>
                </a:ext>
              </a:extLst>
            </p:cNvPr>
            <p:cNvSpPr txBox="1"/>
            <p:nvPr/>
          </p:nvSpPr>
          <p:spPr>
            <a:xfrm>
              <a:off x="1767094" y="475410"/>
              <a:ext cx="3647923" cy="1384995"/>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Results – Send Text Messages</a:t>
              </a:r>
            </a:p>
            <a:p>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pic>
        <p:nvPicPr>
          <p:cNvPr id="5" name="Picture 4">
            <a:extLst>
              <a:ext uri="{FF2B5EF4-FFF2-40B4-BE49-F238E27FC236}">
                <a16:creationId xmlns:a16="http://schemas.microsoft.com/office/drawing/2014/main" id="{0DB692CD-AF98-ACEE-CF66-687BA3C9A5AE}"/>
              </a:ext>
            </a:extLst>
          </p:cNvPr>
          <p:cNvPicPr>
            <a:picLocks noChangeAspect="1"/>
          </p:cNvPicPr>
          <p:nvPr/>
        </p:nvPicPr>
        <p:blipFill>
          <a:blip r:embed="rId4"/>
          <a:stretch>
            <a:fillRect/>
          </a:stretch>
        </p:blipFill>
        <p:spPr>
          <a:xfrm>
            <a:off x="3831544" y="1244853"/>
            <a:ext cx="5235544" cy="2796474"/>
          </a:xfrm>
          <a:prstGeom prst="rect">
            <a:avLst/>
          </a:prstGeom>
        </p:spPr>
      </p:pic>
      <p:pic>
        <p:nvPicPr>
          <p:cNvPr id="12" name="Picture 11">
            <a:extLst>
              <a:ext uri="{FF2B5EF4-FFF2-40B4-BE49-F238E27FC236}">
                <a16:creationId xmlns:a16="http://schemas.microsoft.com/office/drawing/2014/main" id="{6098ECB7-60A4-13FD-33B7-C035D752792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195992" y="4261182"/>
            <a:ext cx="2350102" cy="2121408"/>
          </a:xfrm>
          <a:prstGeom prst="rect">
            <a:avLst/>
          </a:prstGeom>
        </p:spPr>
      </p:pic>
    </p:spTree>
    <p:extLst>
      <p:ext uri="{BB962C8B-B14F-4D97-AF65-F5344CB8AC3E}">
        <p14:creationId xmlns:p14="http://schemas.microsoft.com/office/powerpoint/2010/main" val="1059298284"/>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ircle(in)">
                                      <p:cBhvr>
                                        <p:cTn id="7" dur="20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circle(in)">
                                      <p:cBhvr>
                                        <p:cTn id="12" dur="20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circle(in)">
                                      <p:cBhvr>
                                        <p:cTn id="17" dur="20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randombar(horizontal)">
                                      <p:cBhvr>
                                        <p:cTn id="2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175D98-A43D-032B-11C3-9AFA07542A11}"/>
            </a:ext>
          </a:extLst>
        </p:cNvPr>
        <p:cNvGrpSpPr/>
        <p:nvPr/>
      </p:nvGrpSpPr>
      <p:grpSpPr>
        <a:xfrm>
          <a:off x="0" y="0"/>
          <a:ext cx="0" cy="0"/>
          <a:chOff x="0" y="0"/>
          <a:chExt cx="0" cy="0"/>
        </a:xfrm>
      </p:grpSpPr>
      <p:pic>
        <p:nvPicPr>
          <p:cNvPr id="8" name="图片 7">
            <a:extLst>
              <a:ext uri="{FF2B5EF4-FFF2-40B4-BE49-F238E27FC236}">
                <a16:creationId xmlns:a16="http://schemas.microsoft.com/office/drawing/2014/main" id="{5A7A72D5-D5C8-0E41-AA85-020100461313}"/>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sp>
        <p:nvSpPr>
          <p:cNvPr id="10" name="矩形: 圆角 9">
            <a:extLst>
              <a:ext uri="{FF2B5EF4-FFF2-40B4-BE49-F238E27FC236}">
                <a16:creationId xmlns:a16="http://schemas.microsoft.com/office/drawing/2014/main" id="{317E5231-B741-D594-623F-046CB6734029}"/>
              </a:ext>
            </a:extLst>
          </p:cNvPr>
          <p:cNvSpPr/>
          <p:nvPr/>
        </p:nvSpPr>
        <p:spPr>
          <a:xfrm>
            <a:off x="2689762" y="1133856"/>
            <a:ext cx="7519109" cy="5566090"/>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 name="组合 6">
            <a:extLst>
              <a:ext uri="{FF2B5EF4-FFF2-40B4-BE49-F238E27FC236}">
                <a16:creationId xmlns:a16="http://schemas.microsoft.com/office/drawing/2014/main" id="{D5D871E8-D005-589F-D6DF-D574C2AD18FC}"/>
              </a:ext>
            </a:extLst>
          </p:cNvPr>
          <p:cNvGrpSpPr/>
          <p:nvPr/>
        </p:nvGrpSpPr>
        <p:grpSpPr>
          <a:xfrm>
            <a:off x="142741" y="115171"/>
            <a:ext cx="5272276" cy="2176121"/>
            <a:chOff x="142741" y="115171"/>
            <a:chExt cx="5272276" cy="2176121"/>
          </a:xfrm>
        </p:grpSpPr>
        <p:pic>
          <p:nvPicPr>
            <p:cNvPr id="3" name="图片 5">
              <a:extLst>
                <a:ext uri="{FF2B5EF4-FFF2-40B4-BE49-F238E27FC236}">
                  <a16:creationId xmlns:a16="http://schemas.microsoft.com/office/drawing/2014/main" id="{1CCA94B2-27C1-AE3E-BBA5-DE91407DB89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9" name="文本框 3">
              <a:extLst>
                <a:ext uri="{FF2B5EF4-FFF2-40B4-BE49-F238E27FC236}">
                  <a16:creationId xmlns:a16="http://schemas.microsoft.com/office/drawing/2014/main" id="{E4DF6DBA-2548-17E5-3182-AE5B7C718116}"/>
                </a:ext>
              </a:extLst>
            </p:cNvPr>
            <p:cNvSpPr txBox="1"/>
            <p:nvPr/>
          </p:nvSpPr>
          <p:spPr>
            <a:xfrm>
              <a:off x="830507" y="660078"/>
              <a:ext cx="721877"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5.7</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11" name="文本框 4">
              <a:extLst>
                <a:ext uri="{FF2B5EF4-FFF2-40B4-BE49-F238E27FC236}">
                  <a16:creationId xmlns:a16="http://schemas.microsoft.com/office/drawing/2014/main" id="{EC74B59A-1E4E-9504-FF22-DA0BE8128933}"/>
                </a:ext>
              </a:extLst>
            </p:cNvPr>
            <p:cNvSpPr txBox="1"/>
            <p:nvPr/>
          </p:nvSpPr>
          <p:spPr>
            <a:xfrm>
              <a:off x="1767094" y="475410"/>
              <a:ext cx="3647923" cy="1815882"/>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Results – Language Translation</a:t>
              </a:r>
            </a:p>
            <a:p>
              <a:endPar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a:p>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pic>
        <p:nvPicPr>
          <p:cNvPr id="6" name="Picture 5">
            <a:extLst>
              <a:ext uri="{FF2B5EF4-FFF2-40B4-BE49-F238E27FC236}">
                <a16:creationId xmlns:a16="http://schemas.microsoft.com/office/drawing/2014/main" id="{4AEFFE3B-B3F2-C280-D2A0-C8DF0C358125}"/>
              </a:ext>
            </a:extLst>
          </p:cNvPr>
          <p:cNvPicPr>
            <a:picLocks noChangeAspect="1"/>
          </p:cNvPicPr>
          <p:nvPr/>
        </p:nvPicPr>
        <p:blipFill>
          <a:blip r:embed="rId4"/>
          <a:stretch>
            <a:fillRect/>
          </a:stretch>
        </p:blipFill>
        <p:spPr>
          <a:xfrm>
            <a:off x="3203196" y="1860405"/>
            <a:ext cx="6492240" cy="3342539"/>
          </a:xfrm>
          <a:prstGeom prst="rect">
            <a:avLst/>
          </a:prstGeom>
        </p:spPr>
      </p:pic>
    </p:spTree>
    <p:extLst>
      <p:ext uri="{BB962C8B-B14F-4D97-AF65-F5344CB8AC3E}">
        <p14:creationId xmlns:p14="http://schemas.microsoft.com/office/powerpoint/2010/main" val="3318661659"/>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ircle(in)">
                                      <p:cBhvr>
                                        <p:cTn id="7" dur="20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circle(in)">
                                      <p:cBhvr>
                                        <p:cTn id="12" dur="20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randombar(horizontal)">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A2492B-F4F6-C2EA-2684-BB5396CBF52A}"/>
            </a:ext>
          </a:extLst>
        </p:cNvPr>
        <p:cNvGrpSpPr/>
        <p:nvPr/>
      </p:nvGrpSpPr>
      <p:grpSpPr>
        <a:xfrm>
          <a:off x="0" y="0"/>
          <a:ext cx="0" cy="0"/>
          <a:chOff x="0" y="0"/>
          <a:chExt cx="0" cy="0"/>
        </a:xfrm>
      </p:grpSpPr>
      <p:pic>
        <p:nvPicPr>
          <p:cNvPr id="8" name="图片 7">
            <a:extLst>
              <a:ext uri="{FF2B5EF4-FFF2-40B4-BE49-F238E27FC236}">
                <a16:creationId xmlns:a16="http://schemas.microsoft.com/office/drawing/2014/main" id="{D60347C4-985E-9D0B-CDB9-83C581CE576D}"/>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sp>
        <p:nvSpPr>
          <p:cNvPr id="10" name="矩形: 圆角 9">
            <a:extLst>
              <a:ext uri="{FF2B5EF4-FFF2-40B4-BE49-F238E27FC236}">
                <a16:creationId xmlns:a16="http://schemas.microsoft.com/office/drawing/2014/main" id="{8781A9EC-90FB-F08B-65F6-D6F2277F5A87}"/>
              </a:ext>
            </a:extLst>
          </p:cNvPr>
          <p:cNvSpPr/>
          <p:nvPr/>
        </p:nvSpPr>
        <p:spPr>
          <a:xfrm>
            <a:off x="2689762" y="1133856"/>
            <a:ext cx="7519109" cy="5566090"/>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 name="组合 6">
            <a:extLst>
              <a:ext uri="{FF2B5EF4-FFF2-40B4-BE49-F238E27FC236}">
                <a16:creationId xmlns:a16="http://schemas.microsoft.com/office/drawing/2014/main" id="{C1E2370A-F606-A313-F096-24B876EFBE13}"/>
              </a:ext>
            </a:extLst>
          </p:cNvPr>
          <p:cNvGrpSpPr/>
          <p:nvPr/>
        </p:nvGrpSpPr>
        <p:grpSpPr>
          <a:xfrm>
            <a:off x="142741" y="115171"/>
            <a:ext cx="5272276" cy="3037895"/>
            <a:chOff x="142741" y="115171"/>
            <a:chExt cx="5272276" cy="3037895"/>
          </a:xfrm>
        </p:grpSpPr>
        <p:pic>
          <p:nvPicPr>
            <p:cNvPr id="3" name="图片 5">
              <a:extLst>
                <a:ext uri="{FF2B5EF4-FFF2-40B4-BE49-F238E27FC236}">
                  <a16:creationId xmlns:a16="http://schemas.microsoft.com/office/drawing/2014/main" id="{AD6AC7F6-30D5-AF75-DF9D-A7ADBA2F051A}"/>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9" name="文本框 3">
              <a:extLst>
                <a:ext uri="{FF2B5EF4-FFF2-40B4-BE49-F238E27FC236}">
                  <a16:creationId xmlns:a16="http://schemas.microsoft.com/office/drawing/2014/main" id="{BF323A8F-4F6B-D4B5-582F-A0B74A80729C}"/>
                </a:ext>
              </a:extLst>
            </p:cNvPr>
            <p:cNvSpPr txBox="1"/>
            <p:nvPr/>
          </p:nvSpPr>
          <p:spPr>
            <a:xfrm>
              <a:off x="830507" y="660078"/>
              <a:ext cx="721877"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5.7</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11" name="文本框 4">
              <a:extLst>
                <a:ext uri="{FF2B5EF4-FFF2-40B4-BE49-F238E27FC236}">
                  <a16:creationId xmlns:a16="http://schemas.microsoft.com/office/drawing/2014/main" id="{664D4214-913E-3505-00B7-965E0B995D02}"/>
                </a:ext>
              </a:extLst>
            </p:cNvPr>
            <p:cNvSpPr txBox="1"/>
            <p:nvPr/>
          </p:nvSpPr>
          <p:spPr>
            <a:xfrm>
              <a:off x="1767094" y="475410"/>
              <a:ext cx="3647923" cy="2677656"/>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Results – </a:t>
              </a:r>
              <a:r>
                <a:rPr lang="en-US" altLang="zh-CN" sz="2800" b="1" dirty="0">
                  <a:solidFill>
                    <a:srgbClr val="8AC9F2"/>
                  </a:solidFill>
                  <a:effectLst>
                    <a:outerShdw blurRad="38100" dist="38100" dir="2700000" algn="tl">
                      <a:srgbClr val="000000">
                        <a:alpha val="43137"/>
                      </a:srgbClr>
                    </a:outerShdw>
                  </a:effectLst>
                  <a:cs typeface="+mn-ea"/>
                  <a:sym typeface="+mn-lt"/>
                </a:rPr>
                <a:t>Playing Music</a:t>
              </a:r>
              <a:endParaRPr lang="zh-CN" altLang="en-US" sz="2800" b="1" dirty="0">
                <a:solidFill>
                  <a:srgbClr val="8AC9F2"/>
                </a:solidFill>
                <a:effectLst>
                  <a:outerShdw blurRad="38100" dist="38100" dir="2700000" algn="tl">
                    <a:srgbClr val="000000">
                      <a:alpha val="43137"/>
                    </a:srgbClr>
                  </a:outerShdw>
                </a:effectLst>
                <a:cs typeface="+mn-ea"/>
                <a:sym typeface="+mn-lt"/>
              </a:endParaRPr>
            </a:p>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 </a:t>
              </a:r>
            </a:p>
            <a:p>
              <a:endPar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a:p>
              <a:endPar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a:p>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pic>
        <p:nvPicPr>
          <p:cNvPr id="5" name="Picture 4">
            <a:extLst>
              <a:ext uri="{FF2B5EF4-FFF2-40B4-BE49-F238E27FC236}">
                <a16:creationId xmlns:a16="http://schemas.microsoft.com/office/drawing/2014/main" id="{2306B804-BDD0-E77B-CAC1-A489AEBC22DE}"/>
              </a:ext>
            </a:extLst>
          </p:cNvPr>
          <p:cNvPicPr>
            <a:picLocks noChangeAspect="1"/>
          </p:cNvPicPr>
          <p:nvPr/>
        </p:nvPicPr>
        <p:blipFill>
          <a:blip r:embed="rId4"/>
          <a:stretch>
            <a:fillRect/>
          </a:stretch>
        </p:blipFill>
        <p:spPr>
          <a:xfrm>
            <a:off x="2978268" y="1630702"/>
            <a:ext cx="7016374" cy="3764258"/>
          </a:xfrm>
          <a:prstGeom prst="rect">
            <a:avLst/>
          </a:prstGeom>
        </p:spPr>
      </p:pic>
    </p:spTree>
    <p:extLst>
      <p:ext uri="{BB962C8B-B14F-4D97-AF65-F5344CB8AC3E}">
        <p14:creationId xmlns:p14="http://schemas.microsoft.com/office/powerpoint/2010/main" val="1218106509"/>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ircle(in)">
                                      <p:cBhvr>
                                        <p:cTn id="7" dur="20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randombar(horizont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5DFCAE-DFD9-B1B9-0FD0-090F74A8F075}"/>
            </a:ext>
          </a:extLst>
        </p:cNvPr>
        <p:cNvGrpSpPr/>
        <p:nvPr/>
      </p:nvGrpSpPr>
      <p:grpSpPr>
        <a:xfrm>
          <a:off x="0" y="0"/>
          <a:ext cx="0" cy="0"/>
          <a:chOff x="0" y="0"/>
          <a:chExt cx="0" cy="0"/>
        </a:xfrm>
      </p:grpSpPr>
      <p:pic>
        <p:nvPicPr>
          <p:cNvPr id="8" name="图片 7">
            <a:extLst>
              <a:ext uri="{FF2B5EF4-FFF2-40B4-BE49-F238E27FC236}">
                <a16:creationId xmlns:a16="http://schemas.microsoft.com/office/drawing/2014/main" id="{307F5DC9-0C1A-55B1-68F9-01C6693208A9}"/>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sp>
        <p:nvSpPr>
          <p:cNvPr id="10" name="矩形: 圆角 9">
            <a:extLst>
              <a:ext uri="{FF2B5EF4-FFF2-40B4-BE49-F238E27FC236}">
                <a16:creationId xmlns:a16="http://schemas.microsoft.com/office/drawing/2014/main" id="{F616437A-1EB1-F1F8-B16A-2E00C8D78698}"/>
              </a:ext>
            </a:extLst>
          </p:cNvPr>
          <p:cNvSpPr/>
          <p:nvPr/>
        </p:nvSpPr>
        <p:spPr>
          <a:xfrm>
            <a:off x="2689762" y="1353670"/>
            <a:ext cx="7519109" cy="5346275"/>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 name="组合 6">
            <a:extLst>
              <a:ext uri="{FF2B5EF4-FFF2-40B4-BE49-F238E27FC236}">
                <a16:creationId xmlns:a16="http://schemas.microsoft.com/office/drawing/2014/main" id="{87B68047-6FAF-6209-B0B3-1A3F453508E5}"/>
              </a:ext>
            </a:extLst>
          </p:cNvPr>
          <p:cNvGrpSpPr/>
          <p:nvPr/>
        </p:nvGrpSpPr>
        <p:grpSpPr>
          <a:xfrm>
            <a:off x="142740" y="115171"/>
            <a:ext cx="5343659" cy="3468782"/>
            <a:chOff x="142741" y="115171"/>
            <a:chExt cx="5272276" cy="3468782"/>
          </a:xfrm>
        </p:grpSpPr>
        <p:pic>
          <p:nvPicPr>
            <p:cNvPr id="3" name="图片 5">
              <a:extLst>
                <a:ext uri="{FF2B5EF4-FFF2-40B4-BE49-F238E27FC236}">
                  <a16:creationId xmlns:a16="http://schemas.microsoft.com/office/drawing/2014/main" id="{41D09E1C-29FD-2854-DD13-BE21E48F631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9" name="文本框 3">
              <a:extLst>
                <a:ext uri="{FF2B5EF4-FFF2-40B4-BE49-F238E27FC236}">
                  <a16:creationId xmlns:a16="http://schemas.microsoft.com/office/drawing/2014/main" id="{36E5F470-C3C3-CA80-E1C1-933BF75AEDDE}"/>
                </a:ext>
              </a:extLst>
            </p:cNvPr>
            <p:cNvSpPr txBox="1"/>
            <p:nvPr/>
          </p:nvSpPr>
          <p:spPr>
            <a:xfrm>
              <a:off x="830507" y="660078"/>
              <a:ext cx="721877"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5.7</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11" name="文本框 4">
              <a:extLst>
                <a:ext uri="{FF2B5EF4-FFF2-40B4-BE49-F238E27FC236}">
                  <a16:creationId xmlns:a16="http://schemas.microsoft.com/office/drawing/2014/main" id="{3B40DF77-FF64-08BD-CE56-0CD4D71679AA}"/>
                </a:ext>
              </a:extLst>
            </p:cNvPr>
            <p:cNvSpPr txBox="1"/>
            <p:nvPr/>
          </p:nvSpPr>
          <p:spPr>
            <a:xfrm>
              <a:off x="1767094" y="475410"/>
              <a:ext cx="3647923" cy="3108543"/>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Results – </a:t>
              </a:r>
              <a:r>
                <a:rPr lang="en-US" altLang="zh-CN" sz="2800" b="1" dirty="0">
                  <a:solidFill>
                    <a:srgbClr val="8AC9F2"/>
                  </a:solidFill>
                  <a:effectLst>
                    <a:outerShdw blurRad="38100" dist="38100" dir="2700000" algn="tl">
                      <a:srgbClr val="000000">
                        <a:alpha val="43137"/>
                      </a:srgbClr>
                    </a:outerShdw>
                  </a:effectLst>
                  <a:cs typeface="+mn-ea"/>
                  <a:sym typeface="+mn-lt"/>
                </a:rPr>
                <a:t>Open Applications</a:t>
              </a:r>
            </a:p>
            <a:p>
              <a:endParaRPr lang="zh-CN" altLang="en-US" sz="2800" b="1" dirty="0">
                <a:solidFill>
                  <a:srgbClr val="8AC9F2"/>
                </a:solidFill>
                <a:effectLst>
                  <a:outerShdw blurRad="38100" dist="38100" dir="2700000" algn="tl">
                    <a:srgbClr val="000000">
                      <a:alpha val="43137"/>
                    </a:srgbClr>
                  </a:outerShdw>
                </a:effectLst>
                <a:cs typeface="+mn-ea"/>
                <a:sym typeface="+mn-lt"/>
              </a:endParaRPr>
            </a:p>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 </a:t>
              </a:r>
            </a:p>
            <a:p>
              <a:endPar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a:p>
              <a:endPar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a:p>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pic>
        <p:nvPicPr>
          <p:cNvPr id="6" name="Picture 5">
            <a:extLst>
              <a:ext uri="{FF2B5EF4-FFF2-40B4-BE49-F238E27FC236}">
                <a16:creationId xmlns:a16="http://schemas.microsoft.com/office/drawing/2014/main" id="{B63D83A6-493F-4C2C-038B-39C5351F6724}"/>
              </a:ext>
            </a:extLst>
          </p:cNvPr>
          <p:cNvPicPr>
            <a:picLocks noChangeAspect="1"/>
          </p:cNvPicPr>
          <p:nvPr/>
        </p:nvPicPr>
        <p:blipFill>
          <a:blip r:embed="rId4"/>
          <a:stretch>
            <a:fillRect/>
          </a:stretch>
        </p:blipFill>
        <p:spPr>
          <a:xfrm>
            <a:off x="3092473" y="2125549"/>
            <a:ext cx="6795598" cy="3643914"/>
          </a:xfrm>
          <a:prstGeom prst="rect">
            <a:avLst/>
          </a:prstGeom>
        </p:spPr>
      </p:pic>
    </p:spTree>
    <p:extLst>
      <p:ext uri="{BB962C8B-B14F-4D97-AF65-F5344CB8AC3E}">
        <p14:creationId xmlns:p14="http://schemas.microsoft.com/office/powerpoint/2010/main" val="1238997121"/>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ircle(in)">
                                      <p:cBhvr>
                                        <p:cTn id="7" dur="20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randombar(horizont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EEA3A79C-01F4-26DD-B785-4C019A42B888}"/>
            </a:ext>
          </a:extLst>
        </p:cNvPr>
        <p:cNvGrpSpPr/>
        <p:nvPr/>
      </p:nvGrpSpPr>
      <p:grpSpPr>
        <a:xfrm>
          <a:off x="0" y="0"/>
          <a:ext cx="0" cy="0"/>
          <a:chOff x="0" y="0"/>
          <a:chExt cx="0" cy="0"/>
        </a:xfrm>
      </p:grpSpPr>
      <p:pic>
        <p:nvPicPr>
          <p:cNvPr id="3" name="图片 2">
            <a:extLst>
              <a:ext uri="{FF2B5EF4-FFF2-40B4-BE49-F238E27FC236}">
                <a16:creationId xmlns:a16="http://schemas.microsoft.com/office/drawing/2014/main" id="{6BF018A5-A097-3997-FE3C-FE4A23F5882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23230" y="279363"/>
            <a:ext cx="12041529" cy="6096000"/>
          </a:xfrm>
          <a:prstGeom prst="rect">
            <a:avLst/>
          </a:prstGeom>
        </p:spPr>
      </p:pic>
      <p:sp>
        <p:nvSpPr>
          <p:cNvPr id="2" name="直角三角形 1">
            <a:extLst>
              <a:ext uri="{FF2B5EF4-FFF2-40B4-BE49-F238E27FC236}">
                <a16:creationId xmlns:a16="http://schemas.microsoft.com/office/drawing/2014/main" id="{64D58FB1-106C-3C7C-9A95-5FB8A490D903}"/>
              </a:ext>
            </a:extLst>
          </p:cNvPr>
          <p:cNvSpPr/>
          <p:nvPr/>
        </p:nvSpPr>
        <p:spPr>
          <a:xfrm flipH="1" flipV="1">
            <a:off x="10536821" y="0"/>
            <a:ext cx="1655179" cy="1545219"/>
          </a:xfrm>
          <a:prstGeom prst="rtTriangle">
            <a:avLst/>
          </a:prstGeom>
          <a:solidFill>
            <a:srgbClr val="96172D">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3" name="文本框 22">
            <a:extLst>
              <a:ext uri="{FF2B5EF4-FFF2-40B4-BE49-F238E27FC236}">
                <a16:creationId xmlns:a16="http://schemas.microsoft.com/office/drawing/2014/main" id="{DE8B9BA8-ED04-EDD6-3997-9F578E9BEA3C}"/>
              </a:ext>
            </a:extLst>
          </p:cNvPr>
          <p:cNvSpPr txBox="1"/>
          <p:nvPr/>
        </p:nvSpPr>
        <p:spPr>
          <a:xfrm>
            <a:off x="2359877" y="2630396"/>
            <a:ext cx="7024755" cy="923330"/>
          </a:xfrm>
          <a:prstGeom prst="rect">
            <a:avLst/>
          </a:prstGeom>
          <a:noFill/>
        </p:spPr>
        <p:txBody>
          <a:bodyPr vert="horz" wrap="square" rtlCol="0">
            <a:spAutoFit/>
          </a:bodyPr>
          <a:lstStyle/>
          <a:p>
            <a:pPr algn="ctr"/>
            <a:r>
              <a:rPr lang="en-US" altLang="zh-CN" sz="5400" b="1" dirty="0">
                <a:solidFill>
                  <a:srgbClr val="8AC9F2"/>
                </a:solidFill>
                <a:effectLst>
                  <a:outerShdw blurRad="38100" dist="38100" dir="2700000" algn="tl">
                    <a:srgbClr val="000000">
                      <a:alpha val="43137"/>
                    </a:srgbClr>
                  </a:outerShdw>
                </a:effectLst>
                <a:cs typeface="+mn-ea"/>
                <a:sym typeface="+mn-lt"/>
              </a:rPr>
              <a:t>What is to done next</a:t>
            </a:r>
          </a:p>
        </p:txBody>
      </p:sp>
      <p:grpSp>
        <p:nvGrpSpPr>
          <p:cNvPr id="25" name="组合 24">
            <a:extLst>
              <a:ext uri="{FF2B5EF4-FFF2-40B4-BE49-F238E27FC236}">
                <a16:creationId xmlns:a16="http://schemas.microsoft.com/office/drawing/2014/main" id="{A1573AA9-9D54-3E0F-88BC-6A495B246AE2}"/>
              </a:ext>
            </a:extLst>
          </p:cNvPr>
          <p:cNvGrpSpPr/>
          <p:nvPr/>
        </p:nvGrpSpPr>
        <p:grpSpPr>
          <a:xfrm flipH="1">
            <a:off x="3535606" y="2103698"/>
            <a:ext cx="3829895" cy="581629"/>
            <a:chOff x="204786" y="159327"/>
            <a:chExt cx="11782427" cy="918137"/>
          </a:xfrm>
        </p:grpSpPr>
        <p:cxnSp>
          <p:nvCxnSpPr>
            <p:cNvPr id="26" name="直接连接符 25">
              <a:extLst>
                <a:ext uri="{FF2B5EF4-FFF2-40B4-BE49-F238E27FC236}">
                  <a16:creationId xmlns:a16="http://schemas.microsoft.com/office/drawing/2014/main" id="{93A029A4-826B-DF4A-A61B-1CE1100E8F5D}"/>
                </a:ext>
              </a:extLst>
            </p:cNvPr>
            <p:cNvCxnSpPr/>
            <p:nvPr userDrawn="1"/>
          </p:nvCxnSpPr>
          <p:spPr>
            <a:xfrm flipH="1">
              <a:off x="6697926" y="234950"/>
              <a:ext cx="5289287" cy="0"/>
            </a:xfrm>
            <a:prstGeom prst="line">
              <a:avLst/>
            </a:prstGeom>
            <a:ln w="28575">
              <a:solidFill>
                <a:srgbClr val="8AC9F2"/>
              </a:solidFill>
            </a:ln>
          </p:spPr>
          <p:style>
            <a:lnRef idx="1">
              <a:schemeClr val="accent1"/>
            </a:lnRef>
            <a:fillRef idx="0">
              <a:schemeClr val="accent1"/>
            </a:fillRef>
            <a:effectRef idx="0">
              <a:schemeClr val="accent1"/>
            </a:effectRef>
            <a:fontRef idx="minor">
              <a:schemeClr val="tx1"/>
            </a:fontRef>
          </p:style>
        </p:cxnSp>
        <p:sp>
          <p:nvSpPr>
            <p:cNvPr id="27" name="任意多边形 5">
              <a:extLst>
                <a:ext uri="{FF2B5EF4-FFF2-40B4-BE49-F238E27FC236}">
                  <a16:creationId xmlns:a16="http://schemas.microsoft.com/office/drawing/2014/main" id="{4B367FA4-6714-B6CD-6FCA-8CC78B85BE30}"/>
                </a:ext>
              </a:extLst>
            </p:cNvPr>
            <p:cNvSpPr/>
            <p:nvPr userDrawn="1"/>
          </p:nvSpPr>
          <p:spPr>
            <a:xfrm flipH="1">
              <a:off x="204786" y="596611"/>
              <a:ext cx="11772553" cy="287015"/>
            </a:xfrm>
            <a:custGeom>
              <a:avLst/>
              <a:gdLst>
                <a:gd name="connsiteX0" fmla="*/ 0 w 11702472"/>
                <a:gd name="connsiteY0" fmla="*/ 0 h 628073"/>
                <a:gd name="connsiteX1" fmla="*/ 5181600 w 11702472"/>
                <a:gd name="connsiteY1" fmla="*/ 0 h 628073"/>
                <a:gd name="connsiteX2" fmla="*/ 6068291 w 11702472"/>
                <a:gd name="connsiteY2" fmla="*/ 628073 h 628073"/>
                <a:gd name="connsiteX3" fmla="*/ 11702472 w 11702472"/>
                <a:gd name="connsiteY3" fmla="*/ 628073 h 628073"/>
              </a:gdLst>
              <a:ahLst/>
              <a:cxnLst>
                <a:cxn ang="0">
                  <a:pos x="connsiteX0" y="connsiteY0"/>
                </a:cxn>
                <a:cxn ang="0">
                  <a:pos x="connsiteX1" y="connsiteY1"/>
                </a:cxn>
                <a:cxn ang="0">
                  <a:pos x="connsiteX2" y="connsiteY2"/>
                </a:cxn>
                <a:cxn ang="0">
                  <a:pos x="connsiteX3" y="connsiteY3"/>
                </a:cxn>
              </a:cxnLst>
              <a:rect l="l" t="t" r="r" b="b"/>
              <a:pathLst>
                <a:path w="11702472" h="628073">
                  <a:moveTo>
                    <a:pt x="0" y="0"/>
                  </a:moveTo>
                  <a:lnTo>
                    <a:pt x="5181600" y="0"/>
                  </a:lnTo>
                  <a:lnTo>
                    <a:pt x="6068291" y="628073"/>
                  </a:lnTo>
                  <a:lnTo>
                    <a:pt x="11702472" y="628073"/>
                  </a:lnTo>
                </a:path>
              </a:pathLst>
            </a:custGeom>
            <a:ln w="28575">
              <a:solidFill>
                <a:srgbClr val="8AC9F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cxnSp>
          <p:nvCxnSpPr>
            <p:cNvPr id="28" name="直接连接符 27">
              <a:extLst>
                <a:ext uri="{FF2B5EF4-FFF2-40B4-BE49-F238E27FC236}">
                  <a16:creationId xmlns:a16="http://schemas.microsoft.com/office/drawing/2014/main" id="{C7EC1AFE-202D-F17A-566A-31399697B08F}"/>
                </a:ext>
              </a:extLst>
            </p:cNvPr>
            <p:cNvCxnSpPr/>
            <p:nvPr userDrawn="1"/>
          </p:nvCxnSpPr>
          <p:spPr>
            <a:xfrm flipH="1">
              <a:off x="204787" y="1033735"/>
              <a:ext cx="5696378" cy="0"/>
            </a:xfrm>
            <a:prstGeom prst="line">
              <a:avLst/>
            </a:prstGeom>
            <a:ln w="28575">
              <a:solidFill>
                <a:srgbClr val="8AC9F2"/>
              </a:solidFill>
            </a:ln>
          </p:spPr>
          <p:style>
            <a:lnRef idx="1">
              <a:schemeClr val="accent1"/>
            </a:lnRef>
            <a:fillRef idx="0">
              <a:schemeClr val="accent1"/>
            </a:fillRef>
            <a:effectRef idx="0">
              <a:schemeClr val="accent1"/>
            </a:effectRef>
            <a:fontRef idx="minor">
              <a:schemeClr val="tx1"/>
            </a:fontRef>
          </p:style>
        </p:cxnSp>
        <p:sp>
          <p:nvSpPr>
            <p:cNvPr id="29" name="矩形 28">
              <a:extLst>
                <a:ext uri="{FF2B5EF4-FFF2-40B4-BE49-F238E27FC236}">
                  <a16:creationId xmlns:a16="http://schemas.microsoft.com/office/drawing/2014/main" id="{F9AA15ED-DBCD-B857-0C1B-9F152BC2172C}"/>
                </a:ext>
              </a:extLst>
            </p:cNvPr>
            <p:cNvSpPr/>
            <p:nvPr userDrawn="1"/>
          </p:nvSpPr>
          <p:spPr>
            <a:xfrm flipH="1">
              <a:off x="10938182" y="159327"/>
              <a:ext cx="622542" cy="157018"/>
            </a:xfrm>
            <a:prstGeom prst="rect">
              <a:avLst/>
            </a:prstGeom>
            <a:solidFill>
              <a:srgbClr val="8AC9F2"/>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0" name="矩形 29">
              <a:extLst>
                <a:ext uri="{FF2B5EF4-FFF2-40B4-BE49-F238E27FC236}">
                  <a16:creationId xmlns:a16="http://schemas.microsoft.com/office/drawing/2014/main" id="{5E35C0CD-F921-5D0E-D6A0-1D5B55D86F63}"/>
                </a:ext>
              </a:extLst>
            </p:cNvPr>
            <p:cNvSpPr/>
            <p:nvPr userDrawn="1"/>
          </p:nvSpPr>
          <p:spPr>
            <a:xfrm flipH="1">
              <a:off x="472605" y="984664"/>
              <a:ext cx="1898478" cy="92800"/>
            </a:xfrm>
            <a:prstGeom prst="rect">
              <a:avLst/>
            </a:prstGeom>
            <a:solidFill>
              <a:srgbClr val="8AC9F2"/>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1" name="矩形 30">
              <a:extLst>
                <a:ext uri="{FF2B5EF4-FFF2-40B4-BE49-F238E27FC236}">
                  <a16:creationId xmlns:a16="http://schemas.microsoft.com/office/drawing/2014/main" id="{040DD6D7-092E-E4AA-212A-7C5A7FA4FCB2}"/>
                </a:ext>
              </a:extLst>
            </p:cNvPr>
            <p:cNvSpPr/>
            <p:nvPr userDrawn="1"/>
          </p:nvSpPr>
          <p:spPr>
            <a:xfrm flipH="1">
              <a:off x="10776682" y="373784"/>
              <a:ext cx="75494" cy="157018"/>
            </a:xfrm>
            <a:prstGeom prst="rect">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2" name="矩形 31">
              <a:extLst>
                <a:ext uri="{FF2B5EF4-FFF2-40B4-BE49-F238E27FC236}">
                  <a16:creationId xmlns:a16="http://schemas.microsoft.com/office/drawing/2014/main" id="{32842864-2B6B-56A5-C786-F38D2E144B8C}"/>
                </a:ext>
              </a:extLst>
            </p:cNvPr>
            <p:cNvSpPr/>
            <p:nvPr userDrawn="1"/>
          </p:nvSpPr>
          <p:spPr>
            <a:xfrm flipH="1">
              <a:off x="9028105" y="373784"/>
              <a:ext cx="75494" cy="157018"/>
            </a:xfrm>
            <a:prstGeom prst="rect">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3" name="平行四边形 32">
              <a:extLst>
                <a:ext uri="{FF2B5EF4-FFF2-40B4-BE49-F238E27FC236}">
                  <a16:creationId xmlns:a16="http://schemas.microsoft.com/office/drawing/2014/main" id="{EC7AC72D-BC90-012F-49B7-47262E01C617}"/>
                </a:ext>
              </a:extLst>
            </p:cNvPr>
            <p:cNvSpPr/>
            <p:nvPr userDrawn="1"/>
          </p:nvSpPr>
          <p:spPr>
            <a:xfrm>
              <a:off x="807720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4" name="平行四边形 33">
              <a:extLst>
                <a:ext uri="{FF2B5EF4-FFF2-40B4-BE49-F238E27FC236}">
                  <a16:creationId xmlns:a16="http://schemas.microsoft.com/office/drawing/2014/main" id="{E802BB14-0C77-F2DC-8FD0-4C9E415D7E9D}"/>
                </a:ext>
              </a:extLst>
            </p:cNvPr>
            <p:cNvSpPr/>
            <p:nvPr userDrawn="1"/>
          </p:nvSpPr>
          <p:spPr>
            <a:xfrm>
              <a:off x="821843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5" name="平行四边形 34">
              <a:extLst>
                <a:ext uri="{FF2B5EF4-FFF2-40B4-BE49-F238E27FC236}">
                  <a16:creationId xmlns:a16="http://schemas.microsoft.com/office/drawing/2014/main" id="{5995F05C-03D5-0302-4B0D-D20032D8E0A1}"/>
                </a:ext>
              </a:extLst>
            </p:cNvPr>
            <p:cNvSpPr/>
            <p:nvPr userDrawn="1"/>
          </p:nvSpPr>
          <p:spPr>
            <a:xfrm>
              <a:off x="835967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6" name="平行四边形 35">
              <a:extLst>
                <a:ext uri="{FF2B5EF4-FFF2-40B4-BE49-F238E27FC236}">
                  <a16:creationId xmlns:a16="http://schemas.microsoft.com/office/drawing/2014/main" id="{42ABC900-B313-F73B-34BC-FA08BCF0425B}"/>
                </a:ext>
              </a:extLst>
            </p:cNvPr>
            <p:cNvSpPr/>
            <p:nvPr userDrawn="1"/>
          </p:nvSpPr>
          <p:spPr>
            <a:xfrm>
              <a:off x="850090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7" name="平行四边形 36">
              <a:extLst>
                <a:ext uri="{FF2B5EF4-FFF2-40B4-BE49-F238E27FC236}">
                  <a16:creationId xmlns:a16="http://schemas.microsoft.com/office/drawing/2014/main" id="{F27672C9-CADA-7A21-D439-78E0DD4469B6}"/>
                </a:ext>
              </a:extLst>
            </p:cNvPr>
            <p:cNvSpPr/>
            <p:nvPr userDrawn="1"/>
          </p:nvSpPr>
          <p:spPr>
            <a:xfrm>
              <a:off x="864214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8" name="平行四边形 37">
              <a:extLst>
                <a:ext uri="{FF2B5EF4-FFF2-40B4-BE49-F238E27FC236}">
                  <a16:creationId xmlns:a16="http://schemas.microsoft.com/office/drawing/2014/main" id="{58709938-C6A9-DA4A-5F31-4FC8A8C9B8AC}"/>
                </a:ext>
              </a:extLst>
            </p:cNvPr>
            <p:cNvSpPr/>
            <p:nvPr userDrawn="1"/>
          </p:nvSpPr>
          <p:spPr>
            <a:xfrm>
              <a:off x="878338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9" name="平行四边形 38">
              <a:extLst>
                <a:ext uri="{FF2B5EF4-FFF2-40B4-BE49-F238E27FC236}">
                  <a16:creationId xmlns:a16="http://schemas.microsoft.com/office/drawing/2014/main" id="{DECC2158-8A88-45D5-F19B-37C9782D92B2}"/>
                </a:ext>
              </a:extLst>
            </p:cNvPr>
            <p:cNvSpPr/>
            <p:nvPr userDrawn="1"/>
          </p:nvSpPr>
          <p:spPr>
            <a:xfrm>
              <a:off x="892461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0" name="平行四边形 39">
              <a:extLst>
                <a:ext uri="{FF2B5EF4-FFF2-40B4-BE49-F238E27FC236}">
                  <a16:creationId xmlns:a16="http://schemas.microsoft.com/office/drawing/2014/main" id="{81F1CFC5-C0FD-BB73-10A9-010BC519A454}"/>
                </a:ext>
              </a:extLst>
            </p:cNvPr>
            <p:cNvSpPr/>
            <p:nvPr userDrawn="1"/>
          </p:nvSpPr>
          <p:spPr>
            <a:xfrm>
              <a:off x="906585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1" name="平行四边形 40">
              <a:extLst>
                <a:ext uri="{FF2B5EF4-FFF2-40B4-BE49-F238E27FC236}">
                  <a16:creationId xmlns:a16="http://schemas.microsoft.com/office/drawing/2014/main" id="{8537245D-7DBC-FF5D-8E18-1A38E07EA6AB}"/>
                </a:ext>
              </a:extLst>
            </p:cNvPr>
            <p:cNvSpPr/>
            <p:nvPr userDrawn="1"/>
          </p:nvSpPr>
          <p:spPr>
            <a:xfrm>
              <a:off x="920708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2" name="平行四边形 41">
              <a:extLst>
                <a:ext uri="{FF2B5EF4-FFF2-40B4-BE49-F238E27FC236}">
                  <a16:creationId xmlns:a16="http://schemas.microsoft.com/office/drawing/2014/main" id="{526D1BFE-042D-F11D-1098-79B515597198}"/>
                </a:ext>
              </a:extLst>
            </p:cNvPr>
            <p:cNvSpPr/>
            <p:nvPr userDrawn="1"/>
          </p:nvSpPr>
          <p:spPr>
            <a:xfrm>
              <a:off x="934832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3" name="平行四边形 42">
              <a:extLst>
                <a:ext uri="{FF2B5EF4-FFF2-40B4-BE49-F238E27FC236}">
                  <a16:creationId xmlns:a16="http://schemas.microsoft.com/office/drawing/2014/main" id="{F8EFB4D8-2E85-D744-0A97-7F3377AB6A8F}"/>
                </a:ext>
              </a:extLst>
            </p:cNvPr>
            <p:cNvSpPr/>
            <p:nvPr userDrawn="1"/>
          </p:nvSpPr>
          <p:spPr>
            <a:xfrm>
              <a:off x="948956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4" name="平行四边形 43">
              <a:extLst>
                <a:ext uri="{FF2B5EF4-FFF2-40B4-BE49-F238E27FC236}">
                  <a16:creationId xmlns:a16="http://schemas.microsoft.com/office/drawing/2014/main" id="{BBA1EC4D-6A09-2C58-BFBD-C33CBADB1385}"/>
                </a:ext>
              </a:extLst>
            </p:cNvPr>
            <p:cNvSpPr/>
            <p:nvPr userDrawn="1"/>
          </p:nvSpPr>
          <p:spPr>
            <a:xfrm>
              <a:off x="963079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5" name="平行四边形 44">
              <a:extLst>
                <a:ext uri="{FF2B5EF4-FFF2-40B4-BE49-F238E27FC236}">
                  <a16:creationId xmlns:a16="http://schemas.microsoft.com/office/drawing/2014/main" id="{281468A3-AF5A-D3F6-C2A6-9A36054DE20D}"/>
                </a:ext>
              </a:extLst>
            </p:cNvPr>
            <p:cNvSpPr/>
            <p:nvPr userDrawn="1"/>
          </p:nvSpPr>
          <p:spPr>
            <a:xfrm>
              <a:off x="977203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6" name="平行四边形 45">
              <a:extLst>
                <a:ext uri="{FF2B5EF4-FFF2-40B4-BE49-F238E27FC236}">
                  <a16:creationId xmlns:a16="http://schemas.microsoft.com/office/drawing/2014/main" id="{2C85017F-F1C2-1CFD-571A-147C563EA879}"/>
                </a:ext>
              </a:extLst>
            </p:cNvPr>
            <p:cNvSpPr/>
            <p:nvPr userDrawn="1"/>
          </p:nvSpPr>
          <p:spPr>
            <a:xfrm>
              <a:off x="991326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7" name="平行四边形 46">
              <a:extLst>
                <a:ext uri="{FF2B5EF4-FFF2-40B4-BE49-F238E27FC236}">
                  <a16:creationId xmlns:a16="http://schemas.microsoft.com/office/drawing/2014/main" id="{4B80C52B-9632-0447-B282-07DCA3E6685D}"/>
                </a:ext>
              </a:extLst>
            </p:cNvPr>
            <p:cNvSpPr/>
            <p:nvPr userDrawn="1"/>
          </p:nvSpPr>
          <p:spPr>
            <a:xfrm>
              <a:off x="1005450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8" name="平行四边形 47">
              <a:extLst>
                <a:ext uri="{FF2B5EF4-FFF2-40B4-BE49-F238E27FC236}">
                  <a16:creationId xmlns:a16="http://schemas.microsoft.com/office/drawing/2014/main" id="{024C894B-A2FE-115E-0A11-61D302A8C384}"/>
                </a:ext>
              </a:extLst>
            </p:cNvPr>
            <p:cNvSpPr/>
            <p:nvPr userDrawn="1"/>
          </p:nvSpPr>
          <p:spPr>
            <a:xfrm>
              <a:off x="1019574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9" name="平行四边形 48">
              <a:extLst>
                <a:ext uri="{FF2B5EF4-FFF2-40B4-BE49-F238E27FC236}">
                  <a16:creationId xmlns:a16="http://schemas.microsoft.com/office/drawing/2014/main" id="{CE93329C-2A55-A038-54B3-A6FF2620E419}"/>
                </a:ext>
              </a:extLst>
            </p:cNvPr>
            <p:cNvSpPr/>
            <p:nvPr userDrawn="1"/>
          </p:nvSpPr>
          <p:spPr>
            <a:xfrm>
              <a:off x="1033697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0" name="平行四边形 49">
              <a:extLst>
                <a:ext uri="{FF2B5EF4-FFF2-40B4-BE49-F238E27FC236}">
                  <a16:creationId xmlns:a16="http://schemas.microsoft.com/office/drawing/2014/main" id="{DE679F0A-A95C-134E-8D68-5DC07E5DC769}"/>
                </a:ext>
              </a:extLst>
            </p:cNvPr>
            <p:cNvSpPr/>
            <p:nvPr userDrawn="1"/>
          </p:nvSpPr>
          <p:spPr>
            <a:xfrm>
              <a:off x="1047821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1" name="平行四边形 50">
              <a:extLst>
                <a:ext uri="{FF2B5EF4-FFF2-40B4-BE49-F238E27FC236}">
                  <a16:creationId xmlns:a16="http://schemas.microsoft.com/office/drawing/2014/main" id="{8E2E6C18-106D-88C6-3658-E0114D1C13B0}"/>
                </a:ext>
              </a:extLst>
            </p:cNvPr>
            <p:cNvSpPr/>
            <p:nvPr userDrawn="1"/>
          </p:nvSpPr>
          <p:spPr>
            <a:xfrm>
              <a:off x="1061944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2" name="平行四边形 51">
              <a:extLst>
                <a:ext uri="{FF2B5EF4-FFF2-40B4-BE49-F238E27FC236}">
                  <a16:creationId xmlns:a16="http://schemas.microsoft.com/office/drawing/2014/main" id="{E6FD259E-2679-5043-53B6-594A116445D5}"/>
                </a:ext>
              </a:extLst>
            </p:cNvPr>
            <p:cNvSpPr/>
            <p:nvPr userDrawn="1"/>
          </p:nvSpPr>
          <p:spPr>
            <a:xfrm>
              <a:off x="1076068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3" name="平行四边形 52">
              <a:extLst>
                <a:ext uri="{FF2B5EF4-FFF2-40B4-BE49-F238E27FC236}">
                  <a16:creationId xmlns:a16="http://schemas.microsoft.com/office/drawing/2014/main" id="{0C75E405-99A0-389C-9D65-D5E8BC61E2B9}"/>
                </a:ext>
              </a:extLst>
            </p:cNvPr>
            <p:cNvSpPr/>
            <p:nvPr userDrawn="1"/>
          </p:nvSpPr>
          <p:spPr>
            <a:xfrm>
              <a:off x="1090192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4" name="平行四边形 53">
              <a:extLst>
                <a:ext uri="{FF2B5EF4-FFF2-40B4-BE49-F238E27FC236}">
                  <a16:creationId xmlns:a16="http://schemas.microsoft.com/office/drawing/2014/main" id="{8445CCBA-A298-73D1-9583-D1B0329243D9}"/>
                </a:ext>
              </a:extLst>
            </p:cNvPr>
            <p:cNvSpPr/>
            <p:nvPr userDrawn="1"/>
          </p:nvSpPr>
          <p:spPr>
            <a:xfrm>
              <a:off x="1104315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5" name="平行四边形 54">
              <a:extLst>
                <a:ext uri="{FF2B5EF4-FFF2-40B4-BE49-F238E27FC236}">
                  <a16:creationId xmlns:a16="http://schemas.microsoft.com/office/drawing/2014/main" id="{27F7B115-888C-4F9D-F1AB-42BEEB080400}"/>
                </a:ext>
              </a:extLst>
            </p:cNvPr>
            <p:cNvSpPr/>
            <p:nvPr userDrawn="1"/>
          </p:nvSpPr>
          <p:spPr>
            <a:xfrm>
              <a:off x="1118439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6" name="平行四边形 55">
              <a:extLst>
                <a:ext uri="{FF2B5EF4-FFF2-40B4-BE49-F238E27FC236}">
                  <a16:creationId xmlns:a16="http://schemas.microsoft.com/office/drawing/2014/main" id="{481524B5-D47C-EE05-6D5D-49A03B594D25}"/>
                </a:ext>
              </a:extLst>
            </p:cNvPr>
            <p:cNvSpPr/>
            <p:nvPr userDrawn="1"/>
          </p:nvSpPr>
          <p:spPr>
            <a:xfrm>
              <a:off x="1132562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7" name="平行四边形 56">
              <a:extLst>
                <a:ext uri="{FF2B5EF4-FFF2-40B4-BE49-F238E27FC236}">
                  <a16:creationId xmlns:a16="http://schemas.microsoft.com/office/drawing/2014/main" id="{253AA6B3-8354-0A16-F908-3FD93EB5D1DD}"/>
                </a:ext>
              </a:extLst>
            </p:cNvPr>
            <p:cNvSpPr/>
            <p:nvPr userDrawn="1"/>
          </p:nvSpPr>
          <p:spPr>
            <a:xfrm>
              <a:off x="1146686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8" name="平行四边形 57">
              <a:extLst>
                <a:ext uri="{FF2B5EF4-FFF2-40B4-BE49-F238E27FC236}">
                  <a16:creationId xmlns:a16="http://schemas.microsoft.com/office/drawing/2014/main" id="{36458262-AE15-0A1D-4A64-E60D18C8EDCD}"/>
                </a:ext>
              </a:extLst>
            </p:cNvPr>
            <p:cNvSpPr/>
            <p:nvPr userDrawn="1"/>
          </p:nvSpPr>
          <p:spPr>
            <a:xfrm>
              <a:off x="1160810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9" name="平行四边形 58">
              <a:extLst>
                <a:ext uri="{FF2B5EF4-FFF2-40B4-BE49-F238E27FC236}">
                  <a16:creationId xmlns:a16="http://schemas.microsoft.com/office/drawing/2014/main" id="{E3ECAC5C-2129-B5DC-05DE-2922A6CB6B33}"/>
                </a:ext>
              </a:extLst>
            </p:cNvPr>
            <p:cNvSpPr/>
            <p:nvPr userDrawn="1"/>
          </p:nvSpPr>
          <p:spPr>
            <a:xfrm>
              <a:off x="1174933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grpSp>
      <p:sp>
        <p:nvSpPr>
          <p:cNvPr id="60" name="文本框 59">
            <a:extLst>
              <a:ext uri="{FF2B5EF4-FFF2-40B4-BE49-F238E27FC236}">
                <a16:creationId xmlns:a16="http://schemas.microsoft.com/office/drawing/2014/main" id="{2EC33DE0-5238-4B8B-C89B-95474BCE5121}"/>
              </a:ext>
            </a:extLst>
          </p:cNvPr>
          <p:cNvSpPr txBox="1"/>
          <p:nvPr/>
        </p:nvSpPr>
        <p:spPr>
          <a:xfrm>
            <a:off x="2026634" y="1105287"/>
            <a:ext cx="1706156" cy="1862048"/>
          </a:xfrm>
          <a:prstGeom prst="rect">
            <a:avLst/>
          </a:prstGeom>
          <a:noFill/>
        </p:spPr>
        <p:txBody>
          <a:bodyPr wrap="square" rtlCol="0">
            <a:spAutoFit/>
          </a:bodyPr>
          <a:lstStyle>
            <a:defPPr>
              <a:defRPr lang="en-US"/>
            </a:defPPr>
            <a:lvl1pPr>
              <a:defRPr sz="11500" b="1">
                <a:solidFill>
                  <a:srgbClr val="8AC9F2"/>
                </a:solidFill>
                <a:effectLst>
                  <a:outerShdw blurRad="38100" dist="38100" dir="2700000" algn="tl">
                    <a:schemeClr val="bg1">
                      <a:alpha val="43000"/>
                    </a:schemeClr>
                  </a:outerShdw>
                </a:effectLst>
                <a:latin typeface="Agency FB" panose="020B0503020202020204" pitchFamily="34" charset="0"/>
                <a:cs typeface="+mn-ea"/>
              </a:defRPr>
            </a:lvl1pPr>
          </a:lstStyle>
          <a:p>
            <a:r>
              <a:rPr lang="en-US" altLang="zh-CN" dirty="0">
                <a:sym typeface="+mn-lt"/>
              </a:rPr>
              <a:t>06</a:t>
            </a:r>
            <a:endParaRPr lang="zh-CN" altLang="en-US" dirty="0">
              <a:sym typeface="+mn-lt"/>
            </a:endParaRPr>
          </a:p>
        </p:txBody>
      </p:sp>
      <p:pic>
        <p:nvPicPr>
          <p:cNvPr id="61" name="图片 60">
            <a:extLst>
              <a:ext uri="{FF2B5EF4-FFF2-40B4-BE49-F238E27FC236}">
                <a16:creationId xmlns:a16="http://schemas.microsoft.com/office/drawing/2014/main" id="{A1811DF8-15C3-A2F9-765D-692541B3E018}"/>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rot="5400000">
            <a:off x="7541908" y="-263462"/>
            <a:ext cx="2172006" cy="2698930"/>
          </a:xfrm>
          <a:prstGeom prst="rect">
            <a:avLst/>
          </a:prstGeom>
        </p:spPr>
      </p:pic>
      <p:pic>
        <p:nvPicPr>
          <p:cNvPr id="62" name="图片 61">
            <a:extLst>
              <a:ext uri="{FF2B5EF4-FFF2-40B4-BE49-F238E27FC236}">
                <a16:creationId xmlns:a16="http://schemas.microsoft.com/office/drawing/2014/main" id="{ABD3D40C-E7F2-3CD1-068E-684C02EFB538}"/>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5400000" flipH="1" flipV="1">
            <a:off x="2525026" y="4418272"/>
            <a:ext cx="2175805" cy="2703651"/>
          </a:xfrm>
          <a:prstGeom prst="rect">
            <a:avLst/>
          </a:prstGeom>
        </p:spPr>
      </p:pic>
    </p:spTree>
    <p:extLst>
      <p:ext uri="{BB962C8B-B14F-4D97-AF65-F5344CB8AC3E}">
        <p14:creationId xmlns:p14="http://schemas.microsoft.com/office/powerpoint/2010/main" val="2338606007"/>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randombar(horizontal)">
                                      <p:cBhvr>
                                        <p:cTn id="7" dur="500"/>
                                        <p:tgtEl>
                                          <p:spTgt spid="61"/>
                                        </p:tgtEl>
                                      </p:cBhvr>
                                    </p:animEffect>
                                  </p:childTnLst>
                                </p:cTn>
                              </p:par>
                              <p:par>
                                <p:cTn id="8" presetID="14" presetClass="entr" presetSubtype="10" fill="hold"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randombar(horizontal)">
                                      <p:cBhvr>
                                        <p:cTn id="10" dur="500"/>
                                        <p:tgtEl>
                                          <p:spTgt spid="62"/>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1000"/>
                                        <p:tgtEl>
                                          <p:spTgt spid="25"/>
                                        </p:tgtEl>
                                      </p:cBhvr>
                                    </p:animEffect>
                                    <p:anim calcmode="lin" valueType="num">
                                      <p:cBhvr>
                                        <p:cTn id="16" dur="1000" fill="hold"/>
                                        <p:tgtEl>
                                          <p:spTgt spid="25"/>
                                        </p:tgtEl>
                                        <p:attrNameLst>
                                          <p:attrName>ppt_x</p:attrName>
                                        </p:attrNameLst>
                                      </p:cBhvr>
                                      <p:tavLst>
                                        <p:tav tm="0">
                                          <p:val>
                                            <p:strVal val="#ppt_x"/>
                                          </p:val>
                                        </p:tav>
                                        <p:tav tm="100000">
                                          <p:val>
                                            <p:strVal val="#ppt_x"/>
                                          </p:val>
                                        </p:tav>
                                      </p:tavLst>
                                    </p:anim>
                                    <p:anim calcmode="lin" valueType="num">
                                      <p:cBhvr>
                                        <p:cTn id="17"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randombar(horizontal)">
                                      <p:cBhvr>
                                        <p:cTn id="22" dur="500"/>
                                        <p:tgtEl>
                                          <p:spTgt spid="3"/>
                                        </p:tgtEl>
                                      </p:cBhvr>
                                    </p:animEffect>
                                  </p:childTnLst>
                                </p:cTn>
                              </p:par>
                              <p:par>
                                <p:cTn id="23" presetID="42" presetClass="entr" presetSubtype="0" fill="hold" grpId="0" nodeType="withEffect">
                                  <p:stCondLst>
                                    <p:cond delay="0"/>
                                  </p:stCondLst>
                                  <p:childTnLst>
                                    <p:set>
                                      <p:cBhvr>
                                        <p:cTn id="24" dur="1" fill="hold">
                                          <p:stCondLst>
                                            <p:cond delay="0"/>
                                          </p:stCondLst>
                                        </p:cTn>
                                        <p:tgtEl>
                                          <p:spTgt spid="60"/>
                                        </p:tgtEl>
                                        <p:attrNameLst>
                                          <p:attrName>style.visibility</p:attrName>
                                        </p:attrNameLst>
                                      </p:cBhvr>
                                      <p:to>
                                        <p:strVal val="visible"/>
                                      </p:to>
                                    </p:set>
                                    <p:animEffect transition="in" filter="fade">
                                      <p:cBhvr>
                                        <p:cTn id="25" dur="1000"/>
                                        <p:tgtEl>
                                          <p:spTgt spid="60"/>
                                        </p:tgtEl>
                                      </p:cBhvr>
                                    </p:animEffect>
                                    <p:anim calcmode="lin" valueType="num">
                                      <p:cBhvr>
                                        <p:cTn id="26" dur="1000" fill="hold"/>
                                        <p:tgtEl>
                                          <p:spTgt spid="60"/>
                                        </p:tgtEl>
                                        <p:attrNameLst>
                                          <p:attrName>ppt_x</p:attrName>
                                        </p:attrNameLst>
                                      </p:cBhvr>
                                      <p:tavLst>
                                        <p:tav tm="0">
                                          <p:val>
                                            <p:strVal val="#ppt_x"/>
                                          </p:val>
                                        </p:tav>
                                        <p:tav tm="100000">
                                          <p:val>
                                            <p:strVal val="#ppt_x"/>
                                          </p:val>
                                        </p:tav>
                                      </p:tavLst>
                                    </p:anim>
                                    <p:anim calcmode="lin" valueType="num">
                                      <p:cBhvr>
                                        <p:cTn id="27"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randombar(horizontal)">
                                      <p:cBhvr>
                                        <p:cTn id="3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60"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F6F21FB1-76E6-4977-B211-8997AB597303}"/>
              </a:ext>
            </a:extLst>
          </p:cNvPr>
          <p:cNvPicPr>
            <a:picLocks noChangeAspect="1"/>
          </p:cNvPicPr>
          <p:nvPr/>
        </p:nvPicPr>
        <p:blipFill>
          <a:blip r:embed="rId3" cstate="screen">
            <a:duotone>
              <a:prstClr val="black"/>
              <a:schemeClr val="accent5">
                <a:tint val="45000"/>
                <a:satMod val="400000"/>
              </a:schemeClr>
            </a:duotone>
            <a:extLst>
              <a:ext uri="{28A0092B-C50C-407E-A947-70E740481C1C}">
                <a14:useLocalDpi xmlns:a14="http://schemas.microsoft.com/office/drawing/2010/main"/>
              </a:ext>
            </a:extLst>
          </a:blip>
          <a:stretch>
            <a:fillRect/>
          </a:stretch>
        </p:blipFill>
        <p:spPr>
          <a:xfrm flipH="1">
            <a:off x="-20106" y="1123291"/>
            <a:ext cx="5431396" cy="5239663"/>
          </a:xfrm>
          <a:prstGeom prst="rect">
            <a:avLst/>
          </a:prstGeom>
        </p:spPr>
      </p:pic>
      <p:grpSp>
        <p:nvGrpSpPr>
          <p:cNvPr id="2" name="组合 1">
            <a:extLst>
              <a:ext uri="{FF2B5EF4-FFF2-40B4-BE49-F238E27FC236}">
                <a16:creationId xmlns:a16="http://schemas.microsoft.com/office/drawing/2014/main" id="{679D95CC-B9D6-4B71-ABC9-904FF2773BF9}"/>
              </a:ext>
            </a:extLst>
          </p:cNvPr>
          <p:cNvGrpSpPr/>
          <p:nvPr/>
        </p:nvGrpSpPr>
        <p:grpSpPr>
          <a:xfrm>
            <a:off x="5459992" y="1708822"/>
            <a:ext cx="5744211" cy="1674587"/>
            <a:chOff x="5459992" y="1708822"/>
            <a:chExt cx="5744211" cy="1674587"/>
          </a:xfrm>
        </p:grpSpPr>
        <p:sp>
          <p:nvSpPr>
            <p:cNvPr id="14" name="Freeform 5">
              <a:extLst>
                <a:ext uri="{FF2B5EF4-FFF2-40B4-BE49-F238E27FC236}">
                  <a16:creationId xmlns:a16="http://schemas.microsoft.com/office/drawing/2014/main" id="{0284A747-99F0-4E82-A0B8-9374A6D35E02}"/>
                </a:ext>
              </a:extLst>
            </p:cNvPr>
            <p:cNvSpPr/>
            <p:nvPr/>
          </p:nvSpPr>
          <p:spPr bwMode="auto">
            <a:xfrm>
              <a:off x="5459992" y="1708822"/>
              <a:ext cx="5744211" cy="1674587"/>
            </a:xfrm>
            <a:custGeom>
              <a:avLst/>
              <a:gdLst>
                <a:gd name="T0" fmla="*/ 500 w 30299"/>
                <a:gd name="T1" fmla="*/ 2 h 11303"/>
                <a:gd name="T2" fmla="*/ 5647 w 30299"/>
                <a:gd name="T3" fmla="*/ 2 h 11303"/>
                <a:gd name="T4" fmla="*/ 6172 w 30299"/>
                <a:gd name="T5" fmla="*/ 343 h 11303"/>
                <a:gd name="T6" fmla="*/ 6814 w 30299"/>
                <a:gd name="T7" fmla="*/ 702 h 11303"/>
                <a:gd name="T8" fmla="*/ 29799 w 30299"/>
                <a:gd name="T9" fmla="*/ 702 h 11303"/>
                <a:gd name="T10" fmla="*/ 30299 w 30299"/>
                <a:gd name="T11" fmla="*/ 1202 h 11303"/>
                <a:gd name="T12" fmla="*/ 30299 w 30299"/>
                <a:gd name="T13" fmla="*/ 10803 h 11303"/>
                <a:gd name="T14" fmla="*/ 29799 w 30299"/>
                <a:gd name="T15" fmla="*/ 11303 h 11303"/>
                <a:gd name="T16" fmla="*/ 500 w 30299"/>
                <a:gd name="T17" fmla="*/ 11303 h 11303"/>
                <a:gd name="T18" fmla="*/ 0 w 30299"/>
                <a:gd name="T19" fmla="*/ 10803 h 11303"/>
                <a:gd name="T20" fmla="*/ 0 w 30299"/>
                <a:gd name="T21" fmla="*/ 502 h 11303"/>
                <a:gd name="T22" fmla="*/ 500 w 30299"/>
                <a:gd name="T23" fmla="*/ 2 h 11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299" h="11303">
                  <a:moveTo>
                    <a:pt x="500" y="2"/>
                  </a:moveTo>
                  <a:lnTo>
                    <a:pt x="5647" y="2"/>
                  </a:lnTo>
                  <a:cubicBezTo>
                    <a:pt x="5881" y="0"/>
                    <a:pt x="6022" y="193"/>
                    <a:pt x="6172" y="343"/>
                  </a:cubicBezTo>
                  <a:cubicBezTo>
                    <a:pt x="6390" y="560"/>
                    <a:pt x="6467" y="729"/>
                    <a:pt x="6814" y="702"/>
                  </a:cubicBezTo>
                  <a:lnTo>
                    <a:pt x="29799" y="702"/>
                  </a:lnTo>
                  <a:cubicBezTo>
                    <a:pt x="30074" y="702"/>
                    <a:pt x="30299" y="927"/>
                    <a:pt x="30299" y="1202"/>
                  </a:cubicBezTo>
                  <a:lnTo>
                    <a:pt x="30299" y="10803"/>
                  </a:lnTo>
                  <a:cubicBezTo>
                    <a:pt x="30299" y="11078"/>
                    <a:pt x="30074" y="11303"/>
                    <a:pt x="29799" y="11303"/>
                  </a:cubicBezTo>
                  <a:lnTo>
                    <a:pt x="500" y="11303"/>
                  </a:lnTo>
                  <a:cubicBezTo>
                    <a:pt x="225" y="11303"/>
                    <a:pt x="0" y="11078"/>
                    <a:pt x="0" y="10803"/>
                  </a:cubicBezTo>
                  <a:lnTo>
                    <a:pt x="0" y="502"/>
                  </a:lnTo>
                  <a:cubicBezTo>
                    <a:pt x="0" y="227"/>
                    <a:pt x="225" y="2"/>
                    <a:pt x="500" y="2"/>
                  </a:cubicBezTo>
                  <a:close/>
                </a:path>
              </a:pathLst>
            </a:custGeom>
            <a:solidFill>
              <a:srgbClr val="8AC9F2">
                <a:alpha val="14902"/>
              </a:srgbClr>
            </a:solidFill>
            <a:ln w="19050" cap="flat">
              <a:solidFill>
                <a:srgbClr val="8AC9F2"/>
              </a:solidFill>
              <a:prstDash val="solid"/>
              <a:miter lim="800000"/>
            </a:ln>
          </p:spPr>
          <p:txBody>
            <a:bodyPr vert="horz" wrap="square" lIns="91440" tIns="45720" rIns="91440" bIns="45720" numCol="1" anchor="t" anchorCtr="0" compatLnSpc="1"/>
            <a:lstStyle/>
            <a:p>
              <a:endParaRPr lang="zh-CN" altLang="en-US" dirty="0">
                <a:cs typeface="+mn-ea"/>
                <a:sym typeface="+mn-lt"/>
              </a:endParaRPr>
            </a:p>
          </p:txBody>
        </p:sp>
        <p:sp>
          <p:nvSpPr>
            <p:cNvPr id="10" name="矩形 9">
              <a:extLst>
                <a:ext uri="{FF2B5EF4-FFF2-40B4-BE49-F238E27FC236}">
                  <a16:creationId xmlns:a16="http://schemas.microsoft.com/office/drawing/2014/main" id="{11EEAB6B-A717-4EA8-BA43-B53516E18718}"/>
                </a:ext>
              </a:extLst>
            </p:cNvPr>
            <p:cNvSpPr/>
            <p:nvPr/>
          </p:nvSpPr>
          <p:spPr>
            <a:xfrm>
              <a:off x="5830864" y="1959453"/>
              <a:ext cx="5002463" cy="1169551"/>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cs typeface="+mn-ea"/>
                  <a:sym typeface="+mn-lt"/>
                </a:rPr>
                <a:t>The voice assistant project has made significant progress, completing 70% of its modules, including functionalities for time and date, weather forecast, language translation, web searches, music playback control, text messaging, and application launching.</a:t>
              </a:r>
              <a:endParaRPr lang="zh-CN" altLang="en-US" sz="1400" b="1" dirty="0">
                <a:solidFill>
                  <a:srgbClr val="8AC9F2"/>
                </a:solidFill>
                <a:cs typeface="+mn-ea"/>
                <a:sym typeface="+mn-lt"/>
              </a:endParaRPr>
            </a:p>
          </p:txBody>
        </p:sp>
        <p:pic>
          <p:nvPicPr>
            <p:cNvPr id="12" name="图片 11">
              <a:extLst>
                <a:ext uri="{FF2B5EF4-FFF2-40B4-BE49-F238E27FC236}">
                  <a16:creationId xmlns:a16="http://schemas.microsoft.com/office/drawing/2014/main" id="{D075D2C9-476F-468A-B478-89B85DBAC891}"/>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rot="10800000">
              <a:off x="8021788" y="1986448"/>
              <a:ext cx="475912" cy="528881"/>
            </a:xfrm>
            <a:prstGeom prst="rect">
              <a:avLst/>
            </a:prstGeom>
          </p:spPr>
        </p:pic>
        <p:pic>
          <p:nvPicPr>
            <p:cNvPr id="13" name="图片 12">
              <a:extLst>
                <a:ext uri="{FF2B5EF4-FFF2-40B4-BE49-F238E27FC236}">
                  <a16:creationId xmlns:a16="http://schemas.microsoft.com/office/drawing/2014/main" id="{047A5CFA-3C19-4B9C-AAEA-0B256F6C9DAB}"/>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rot="10800000" flipH="1">
              <a:off x="5620087" y="1953923"/>
              <a:ext cx="475913" cy="528882"/>
            </a:xfrm>
            <a:prstGeom prst="rect">
              <a:avLst/>
            </a:prstGeom>
          </p:spPr>
        </p:pic>
      </p:grpSp>
      <p:grpSp>
        <p:nvGrpSpPr>
          <p:cNvPr id="15" name="组合 14">
            <a:extLst>
              <a:ext uri="{FF2B5EF4-FFF2-40B4-BE49-F238E27FC236}">
                <a16:creationId xmlns:a16="http://schemas.microsoft.com/office/drawing/2014/main" id="{ACEAC41C-3974-40DC-B53A-E8271E48025F}"/>
              </a:ext>
            </a:extLst>
          </p:cNvPr>
          <p:cNvGrpSpPr/>
          <p:nvPr/>
        </p:nvGrpSpPr>
        <p:grpSpPr>
          <a:xfrm>
            <a:off x="5459991" y="3743123"/>
            <a:ext cx="5744211" cy="1674587"/>
            <a:chOff x="5459992" y="1708822"/>
            <a:chExt cx="5744211" cy="1674587"/>
          </a:xfrm>
        </p:grpSpPr>
        <p:sp>
          <p:nvSpPr>
            <p:cNvPr id="16" name="Freeform 5">
              <a:extLst>
                <a:ext uri="{FF2B5EF4-FFF2-40B4-BE49-F238E27FC236}">
                  <a16:creationId xmlns:a16="http://schemas.microsoft.com/office/drawing/2014/main" id="{EF4E36D9-4BE1-4F74-BEB5-2996EF35453E}"/>
                </a:ext>
              </a:extLst>
            </p:cNvPr>
            <p:cNvSpPr/>
            <p:nvPr/>
          </p:nvSpPr>
          <p:spPr bwMode="auto">
            <a:xfrm>
              <a:off x="5459992" y="1708822"/>
              <a:ext cx="5744211" cy="1674587"/>
            </a:xfrm>
            <a:custGeom>
              <a:avLst/>
              <a:gdLst>
                <a:gd name="T0" fmla="*/ 500 w 30299"/>
                <a:gd name="T1" fmla="*/ 2 h 11303"/>
                <a:gd name="T2" fmla="*/ 5647 w 30299"/>
                <a:gd name="T3" fmla="*/ 2 h 11303"/>
                <a:gd name="T4" fmla="*/ 6172 w 30299"/>
                <a:gd name="T5" fmla="*/ 343 h 11303"/>
                <a:gd name="T6" fmla="*/ 6814 w 30299"/>
                <a:gd name="T7" fmla="*/ 702 h 11303"/>
                <a:gd name="T8" fmla="*/ 29799 w 30299"/>
                <a:gd name="T9" fmla="*/ 702 h 11303"/>
                <a:gd name="T10" fmla="*/ 30299 w 30299"/>
                <a:gd name="T11" fmla="*/ 1202 h 11303"/>
                <a:gd name="T12" fmla="*/ 30299 w 30299"/>
                <a:gd name="T13" fmla="*/ 10803 h 11303"/>
                <a:gd name="T14" fmla="*/ 29799 w 30299"/>
                <a:gd name="T15" fmla="*/ 11303 h 11303"/>
                <a:gd name="T16" fmla="*/ 500 w 30299"/>
                <a:gd name="T17" fmla="*/ 11303 h 11303"/>
                <a:gd name="T18" fmla="*/ 0 w 30299"/>
                <a:gd name="T19" fmla="*/ 10803 h 11303"/>
                <a:gd name="T20" fmla="*/ 0 w 30299"/>
                <a:gd name="T21" fmla="*/ 502 h 11303"/>
                <a:gd name="T22" fmla="*/ 500 w 30299"/>
                <a:gd name="T23" fmla="*/ 2 h 11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299" h="11303">
                  <a:moveTo>
                    <a:pt x="500" y="2"/>
                  </a:moveTo>
                  <a:lnTo>
                    <a:pt x="5647" y="2"/>
                  </a:lnTo>
                  <a:cubicBezTo>
                    <a:pt x="5881" y="0"/>
                    <a:pt x="6022" y="193"/>
                    <a:pt x="6172" y="343"/>
                  </a:cubicBezTo>
                  <a:cubicBezTo>
                    <a:pt x="6390" y="560"/>
                    <a:pt x="6467" y="729"/>
                    <a:pt x="6814" y="702"/>
                  </a:cubicBezTo>
                  <a:lnTo>
                    <a:pt x="29799" y="702"/>
                  </a:lnTo>
                  <a:cubicBezTo>
                    <a:pt x="30074" y="702"/>
                    <a:pt x="30299" y="927"/>
                    <a:pt x="30299" y="1202"/>
                  </a:cubicBezTo>
                  <a:lnTo>
                    <a:pt x="30299" y="10803"/>
                  </a:lnTo>
                  <a:cubicBezTo>
                    <a:pt x="30299" y="11078"/>
                    <a:pt x="30074" y="11303"/>
                    <a:pt x="29799" y="11303"/>
                  </a:cubicBezTo>
                  <a:lnTo>
                    <a:pt x="500" y="11303"/>
                  </a:lnTo>
                  <a:cubicBezTo>
                    <a:pt x="225" y="11303"/>
                    <a:pt x="0" y="11078"/>
                    <a:pt x="0" y="10803"/>
                  </a:cubicBezTo>
                  <a:lnTo>
                    <a:pt x="0" y="502"/>
                  </a:lnTo>
                  <a:cubicBezTo>
                    <a:pt x="0" y="227"/>
                    <a:pt x="225" y="2"/>
                    <a:pt x="500" y="2"/>
                  </a:cubicBezTo>
                  <a:close/>
                </a:path>
              </a:pathLst>
            </a:custGeom>
            <a:solidFill>
              <a:srgbClr val="8AC9F2">
                <a:alpha val="14902"/>
              </a:srgbClr>
            </a:solidFill>
            <a:ln w="19050" cap="flat">
              <a:solidFill>
                <a:srgbClr val="8AC9F2"/>
              </a:solidFill>
              <a:prstDash val="solid"/>
              <a:miter lim="800000"/>
            </a:ln>
          </p:spPr>
          <p:txBody>
            <a:bodyPr vert="horz" wrap="square" lIns="91440" tIns="45720" rIns="91440" bIns="45720" numCol="1" anchor="t" anchorCtr="0" compatLnSpc="1"/>
            <a:lstStyle/>
            <a:p>
              <a:endParaRPr lang="zh-CN" altLang="en-US" dirty="0">
                <a:cs typeface="+mn-ea"/>
                <a:sym typeface="+mn-lt"/>
              </a:endParaRPr>
            </a:p>
          </p:txBody>
        </p:sp>
        <p:sp>
          <p:nvSpPr>
            <p:cNvPr id="17" name="矩形 16">
              <a:extLst>
                <a:ext uri="{FF2B5EF4-FFF2-40B4-BE49-F238E27FC236}">
                  <a16:creationId xmlns:a16="http://schemas.microsoft.com/office/drawing/2014/main" id="{FBD4A715-2BFB-46B3-BA25-584F00EAFE26}"/>
                </a:ext>
              </a:extLst>
            </p:cNvPr>
            <p:cNvSpPr/>
            <p:nvPr/>
          </p:nvSpPr>
          <p:spPr>
            <a:xfrm>
              <a:off x="5557394" y="1996163"/>
              <a:ext cx="5646809" cy="1169551"/>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cs typeface="+mn-ea"/>
                  <a:sym typeface="+mn-lt"/>
                </a:rPr>
                <a:t>To further enhance its functionality, the project now aims to implement two remaining modules: unit conversion for seamless conversions of various units like currency, temperature, and distance, and setting alarms to allow users to schedule reminders or timers using voice commands.</a:t>
              </a:r>
              <a:endParaRPr lang="zh-CN" altLang="en-US" sz="1400" b="1" dirty="0">
                <a:solidFill>
                  <a:srgbClr val="8AC9F2"/>
                </a:solidFill>
                <a:cs typeface="+mn-ea"/>
                <a:sym typeface="+mn-lt"/>
              </a:endParaRPr>
            </a:p>
          </p:txBody>
        </p:sp>
        <p:pic>
          <p:nvPicPr>
            <p:cNvPr id="19" name="图片 18">
              <a:extLst>
                <a:ext uri="{FF2B5EF4-FFF2-40B4-BE49-F238E27FC236}">
                  <a16:creationId xmlns:a16="http://schemas.microsoft.com/office/drawing/2014/main" id="{82FCE930-E24A-4C53-BBA8-814BAEF0CC06}"/>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rot="10800000">
              <a:off x="8021788" y="1986448"/>
              <a:ext cx="475912" cy="528881"/>
            </a:xfrm>
            <a:prstGeom prst="rect">
              <a:avLst/>
            </a:prstGeom>
          </p:spPr>
        </p:pic>
        <p:pic>
          <p:nvPicPr>
            <p:cNvPr id="20" name="图片 19">
              <a:extLst>
                <a:ext uri="{FF2B5EF4-FFF2-40B4-BE49-F238E27FC236}">
                  <a16:creationId xmlns:a16="http://schemas.microsoft.com/office/drawing/2014/main" id="{D7339923-C25B-4707-A69F-7FE609568136}"/>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rot="10800000" flipH="1">
              <a:off x="5620087" y="1953923"/>
              <a:ext cx="475913" cy="528882"/>
            </a:xfrm>
            <a:prstGeom prst="rect">
              <a:avLst/>
            </a:prstGeom>
          </p:spPr>
        </p:pic>
      </p:grpSp>
      <p:grpSp>
        <p:nvGrpSpPr>
          <p:cNvPr id="3" name="组合 6">
            <a:extLst>
              <a:ext uri="{FF2B5EF4-FFF2-40B4-BE49-F238E27FC236}">
                <a16:creationId xmlns:a16="http://schemas.microsoft.com/office/drawing/2014/main" id="{A5292DD8-3CBA-B415-8DB8-A13D44734AD0}"/>
              </a:ext>
            </a:extLst>
          </p:cNvPr>
          <p:cNvGrpSpPr/>
          <p:nvPr/>
        </p:nvGrpSpPr>
        <p:grpSpPr>
          <a:xfrm>
            <a:off x="142741" y="115171"/>
            <a:ext cx="5176023" cy="1674587"/>
            <a:chOff x="142741" y="115171"/>
            <a:chExt cx="5176023" cy="1674587"/>
          </a:xfrm>
        </p:grpSpPr>
        <p:pic>
          <p:nvPicPr>
            <p:cNvPr id="8" name="图片 5">
              <a:extLst>
                <a:ext uri="{FF2B5EF4-FFF2-40B4-BE49-F238E27FC236}">
                  <a16:creationId xmlns:a16="http://schemas.microsoft.com/office/drawing/2014/main" id="{270D0E26-261C-8659-4E5F-7CD03F8F3885}"/>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21" name="文本框 3">
              <a:extLst>
                <a:ext uri="{FF2B5EF4-FFF2-40B4-BE49-F238E27FC236}">
                  <a16:creationId xmlns:a16="http://schemas.microsoft.com/office/drawing/2014/main" id="{FF3FD8D7-0333-285E-1325-F86F406C0A06}"/>
                </a:ext>
              </a:extLst>
            </p:cNvPr>
            <p:cNvSpPr txBox="1"/>
            <p:nvPr/>
          </p:nvSpPr>
          <p:spPr>
            <a:xfrm>
              <a:off x="830507" y="660078"/>
              <a:ext cx="604753"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06</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22" name="文本框 4">
              <a:extLst>
                <a:ext uri="{FF2B5EF4-FFF2-40B4-BE49-F238E27FC236}">
                  <a16:creationId xmlns:a16="http://schemas.microsoft.com/office/drawing/2014/main" id="{2651542A-E44C-40B7-F068-3D71B2506BB4}"/>
                </a:ext>
              </a:extLst>
            </p:cNvPr>
            <p:cNvSpPr txBox="1"/>
            <p:nvPr/>
          </p:nvSpPr>
          <p:spPr>
            <a:xfrm>
              <a:off x="1670841" y="721633"/>
              <a:ext cx="3647923" cy="523220"/>
            </a:xfrm>
            <a:prstGeom prst="rect">
              <a:avLst/>
            </a:prstGeom>
            <a:noFill/>
          </p:spPr>
          <p:txBody>
            <a:bodyPr vert="horz" wrap="square" rtlCol="0">
              <a:spAutoFit/>
            </a:bodyPr>
            <a:lstStyle/>
            <a:p>
              <a:r>
                <a:rPr lang="en-US"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What is to done next</a:t>
              </a:r>
            </a:p>
          </p:txBody>
        </p:sp>
      </p:grpSp>
    </p:spTree>
    <p:extLst>
      <p:ext uri="{BB962C8B-B14F-4D97-AF65-F5344CB8AC3E}">
        <p14:creationId xmlns:p14="http://schemas.microsoft.com/office/powerpoint/2010/main" val="4294565500"/>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fltVal val="0"/>
                                          </p:val>
                                        </p:tav>
                                        <p:tav tm="100000">
                                          <p:val>
                                            <p:strVal val="#ppt_w"/>
                                          </p:val>
                                        </p:tav>
                                      </p:tavLst>
                                    </p:anim>
                                    <p:anim calcmode="lin" valueType="num">
                                      <p:cBhvr>
                                        <p:cTn id="8" dur="1000" fill="hold"/>
                                        <p:tgtEl>
                                          <p:spTgt spid="9"/>
                                        </p:tgtEl>
                                        <p:attrNameLst>
                                          <p:attrName>ppt_h</p:attrName>
                                        </p:attrNameLst>
                                      </p:cBhvr>
                                      <p:tavLst>
                                        <p:tav tm="0">
                                          <p:val>
                                            <p:fltVal val="0"/>
                                          </p:val>
                                        </p:tav>
                                        <p:tav tm="100000">
                                          <p:val>
                                            <p:strVal val="#ppt_h"/>
                                          </p:val>
                                        </p:tav>
                                      </p:tavLst>
                                    </p:anim>
                                    <p:anim calcmode="lin" valueType="num">
                                      <p:cBhvr>
                                        <p:cTn id="9" dur="1000" fill="hold"/>
                                        <p:tgtEl>
                                          <p:spTgt spid="9"/>
                                        </p:tgtEl>
                                        <p:attrNameLst>
                                          <p:attrName>style.rotation</p:attrName>
                                        </p:attrNameLst>
                                      </p:cBhvr>
                                      <p:tavLst>
                                        <p:tav tm="0">
                                          <p:val>
                                            <p:fltVal val="90"/>
                                          </p:val>
                                        </p:tav>
                                        <p:tav tm="100000">
                                          <p:val>
                                            <p:fltVal val="0"/>
                                          </p:val>
                                        </p:tav>
                                      </p:tavLst>
                                    </p:anim>
                                    <p:animEffect transition="in" filter="fade">
                                      <p:cBhvr>
                                        <p:cTn id="10" dur="10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ppt_x"/>
                                          </p:val>
                                        </p:tav>
                                        <p:tav tm="100000">
                                          <p:val>
                                            <p:strVal val="#ppt_x"/>
                                          </p:val>
                                        </p:tav>
                                      </p:tavLst>
                                    </p:anim>
                                    <p:anim calcmode="lin" valueType="num">
                                      <p:cBhvr additive="base">
                                        <p:cTn id="16" dur="500" fill="hold"/>
                                        <p:tgtEl>
                                          <p:spTgt spid="2"/>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ppt_x"/>
                                          </p:val>
                                        </p:tav>
                                        <p:tav tm="100000">
                                          <p:val>
                                            <p:strVal val="#ppt_x"/>
                                          </p:val>
                                        </p:tav>
                                      </p:tavLst>
                                    </p:anim>
                                    <p:anim calcmode="lin" valueType="num">
                                      <p:cBhvr additive="base">
                                        <p:cTn id="20"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randombar(horizontal)">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358BA46-143E-D4BC-2075-B926E816017E}"/>
            </a:ext>
          </a:extLst>
        </p:cNvPr>
        <p:cNvGrpSpPr/>
        <p:nvPr/>
      </p:nvGrpSpPr>
      <p:grpSpPr>
        <a:xfrm>
          <a:off x="0" y="0"/>
          <a:ext cx="0" cy="0"/>
          <a:chOff x="0" y="0"/>
          <a:chExt cx="0" cy="0"/>
        </a:xfrm>
      </p:grpSpPr>
      <p:pic>
        <p:nvPicPr>
          <p:cNvPr id="3" name="图片 2">
            <a:extLst>
              <a:ext uri="{FF2B5EF4-FFF2-40B4-BE49-F238E27FC236}">
                <a16:creationId xmlns:a16="http://schemas.microsoft.com/office/drawing/2014/main" id="{1A9BAD9F-761C-0150-0169-D2D3CDEA825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23230" y="279363"/>
            <a:ext cx="12041529" cy="6096000"/>
          </a:xfrm>
          <a:prstGeom prst="rect">
            <a:avLst/>
          </a:prstGeom>
        </p:spPr>
      </p:pic>
      <p:sp>
        <p:nvSpPr>
          <p:cNvPr id="2" name="直角三角形 1">
            <a:extLst>
              <a:ext uri="{FF2B5EF4-FFF2-40B4-BE49-F238E27FC236}">
                <a16:creationId xmlns:a16="http://schemas.microsoft.com/office/drawing/2014/main" id="{37B808EC-98D2-AF2E-10BE-E9CC8C747D17}"/>
              </a:ext>
            </a:extLst>
          </p:cNvPr>
          <p:cNvSpPr/>
          <p:nvPr/>
        </p:nvSpPr>
        <p:spPr>
          <a:xfrm flipH="1" flipV="1">
            <a:off x="10536821" y="0"/>
            <a:ext cx="1655179" cy="1545219"/>
          </a:xfrm>
          <a:prstGeom prst="rtTriangle">
            <a:avLst/>
          </a:prstGeom>
          <a:solidFill>
            <a:srgbClr val="96172D">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文本框 22">
            <a:extLst>
              <a:ext uri="{FF2B5EF4-FFF2-40B4-BE49-F238E27FC236}">
                <a16:creationId xmlns:a16="http://schemas.microsoft.com/office/drawing/2014/main" id="{7C259863-A9BF-E56C-317E-0DAE2FD17A3A}"/>
              </a:ext>
            </a:extLst>
          </p:cNvPr>
          <p:cNvSpPr txBox="1"/>
          <p:nvPr/>
        </p:nvSpPr>
        <p:spPr>
          <a:xfrm>
            <a:off x="2359877" y="2630396"/>
            <a:ext cx="7024755" cy="1754326"/>
          </a:xfrm>
          <a:prstGeom prst="rect">
            <a:avLst/>
          </a:prstGeom>
          <a:noFill/>
        </p:spPr>
        <p:txBody>
          <a:bodyPr vert="horz" wrap="square" rtlCol="0">
            <a:spAutoFit/>
          </a:bodyPr>
          <a:lstStyle/>
          <a:p>
            <a:pPr algn="ctr"/>
            <a:r>
              <a:rPr lang="en-US" altLang="zh-CN" sz="5400" b="1" dirty="0">
                <a:solidFill>
                  <a:srgbClr val="8AC9F2"/>
                </a:solidFill>
                <a:effectLst>
                  <a:outerShdw blurRad="38100" dist="38100" dir="2700000" algn="tl">
                    <a:srgbClr val="000000">
                      <a:alpha val="43137"/>
                    </a:srgbClr>
                  </a:outerShdw>
                </a:effectLst>
                <a:cs typeface="+mn-ea"/>
                <a:sym typeface="+mn-lt"/>
              </a:rPr>
              <a:t>Guide Approval Mail</a:t>
            </a:r>
          </a:p>
          <a:p>
            <a:pPr algn="ctr"/>
            <a:r>
              <a:rPr lang="en-US" altLang="zh-CN" sz="5400" b="1" dirty="0">
                <a:solidFill>
                  <a:srgbClr val="8AC9F2"/>
                </a:solidFill>
                <a:effectLst>
                  <a:outerShdw blurRad="38100" dist="38100" dir="2700000" algn="tl">
                    <a:srgbClr val="000000">
                      <a:alpha val="43137"/>
                    </a:srgbClr>
                  </a:outerShdw>
                </a:effectLst>
                <a:cs typeface="+mn-ea"/>
                <a:sym typeface="+mn-lt"/>
              </a:rPr>
              <a:t>Snapshot</a:t>
            </a:r>
          </a:p>
        </p:txBody>
      </p:sp>
      <p:grpSp>
        <p:nvGrpSpPr>
          <p:cNvPr id="25" name="组合 24">
            <a:extLst>
              <a:ext uri="{FF2B5EF4-FFF2-40B4-BE49-F238E27FC236}">
                <a16:creationId xmlns:a16="http://schemas.microsoft.com/office/drawing/2014/main" id="{7F1895DA-7362-95FA-125F-F53EAE78E5B2}"/>
              </a:ext>
            </a:extLst>
          </p:cNvPr>
          <p:cNvGrpSpPr/>
          <p:nvPr/>
        </p:nvGrpSpPr>
        <p:grpSpPr>
          <a:xfrm flipH="1">
            <a:off x="3535606" y="2103698"/>
            <a:ext cx="3829895" cy="581629"/>
            <a:chOff x="204786" y="159327"/>
            <a:chExt cx="11782427" cy="918137"/>
          </a:xfrm>
        </p:grpSpPr>
        <p:cxnSp>
          <p:nvCxnSpPr>
            <p:cNvPr id="26" name="直接连接符 25">
              <a:extLst>
                <a:ext uri="{FF2B5EF4-FFF2-40B4-BE49-F238E27FC236}">
                  <a16:creationId xmlns:a16="http://schemas.microsoft.com/office/drawing/2014/main" id="{B743FC96-118C-D114-73E4-CDAAE9CFBDFA}"/>
                </a:ext>
              </a:extLst>
            </p:cNvPr>
            <p:cNvCxnSpPr/>
            <p:nvPr userDrawn="1"/>
          </p:nvCxnSpPr>
          <p:spPr>
            <a:xfrm flipH="1">
              <a:off x="6697926" y="234950"/>
              <a:ext cx="5289287" cy="0"/>
            </a:xfrm>
            <a:prstGeom prst="line">
              <a:avLst/>
            </a:prstGeom>
            <a:ln w="28575">
              <a:solidFill>
                <a:srgbClr val="8AC9F2"/>
              </a:solidFill>
            </a:ln>
          </p:spPr>
          <p:style>
            <a:lnRef idx="1">
              <a:schemeClr val="accent1"/>
            </a:lnRef>
            <a:fillRef idx="0">
              <a:schemeClr val="accent1"/>
            </a:fillRef>
            <a:effectRef idx="0">
              <a:schemeClr val="accent1"/>
            </a:effectRef>
            <a:fontRef idx="minor">
              <a:schemeClr val="tx1"/>
            </a:fontRef>
          </p:style>
        </p:cxnSp>
        <p:sp>
          <p:nvSpPr>
            <p:cNvPr id="27" name="任意多边形 5">
              <a:extLst>
                <a:ext uri="{FF2B5EF4-FFF2-40B4-BE49-F238E27FC236}">
                  <a16:creationId xmlns:a16="http://schemas.microsoft.com/office/drawing/2014/main" id="{E94A81D1-A573-968B-3E5B-F181BEB6AEA3}"/>
                </a:ext>
              </a:extLst>
            </p:cNvPr>
            <p:cNvSpPr/>
            <p:nvPr userDrawn="1"/>
          </p:nvSpPr>
          <p:spPr>
            <a:xfrm flipH="1">
              <a:off x="204786" y="596611"/>
              <a:ext cx="11772553" cy="287015"/>
            </a:xfrm>
            <a:custGeom>
              <a:avLst/>
              <a:gdLst>
                <a:gd name="connsiteX0" fmla="*/ 0 w 11702472"/>
                <a:gd name="connsiteY0" fmla="*/ 0 h 628073"/>
                <a:gd name="connsiteX1" fmla="*/ 5181600 w 11702472"/>
                <a:gd name="connsiteY1" fmla="*/ 0 h 628073"/>
                <a:gd name="connsiteX2" fmla="*/ 6068291 w 11702472"/>
                <a:gd name="connsiteY2" fmla="*/ 628073 h 628073"/>
                <a:gd name="connsiteX3" fmla="*/ 11702472 w 11702472"/>
                <a:gd name="connsiteY3" fmla="*/ 628073 h 628073"/>
              </a:gdLst>
              <a:ahLst/>
              <a:cxnLst>
                <a:cxn ang="0">
                  <a:pos x="connsiteX0" y="connsiteY0"/>
                </a:cxn>
                <a:cxn ang="0">
                  <a:pos x="connsiteX1" y="connsiteY1"/>
                </a:cxn>
                <a:cxn ang="0">
                  <a:pos x="connsiteX2" y="connsiteY2"/>
                </a:cxn>
                <a:cxn ang="0">
                  <a:pos x="connsiteX3" y="connsiteY3"/>
                </a:cxn>
              </a:cxnLst>
              <a:rect l="l" t="t" r="r" b="b"/>
              <a:pathLst>
                <a:path w="11702472" h="628073">
                  <a:moveTo>
                    <a:pt x="0" y="0"/>
                  </a:moveTo>
                  <a:lnTo>
                    <a:pt x="5181600" y="0"/>
                  </a:lnTo>
                  <a:lnTo>
                    <a:pt x="6068291" y="628073"/>
                  </a:lnTo>
                  <a:lnTo>
                    <a:pt x="11702472" y="628073"/>
                  </a:lnTo>
                </a:path>
              </a:pathLst>
            </a:custGeom>
            <a:ln w="28575">
              <a:solidFill>
                <a:srgbClr val="8AC9F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cxnSp>
          <p:nvCxnSpPr>
            <p:cNvPr id="28" name="直接连接符 27">
              <a:extLst>
                <a:ext uri="{FF2B5EF4-FFF2-40B4-BE49-F238E27FC236}">
                  <a16:creationId xmlns:a16="http://schemas.microsoft.com/office/drawing/2014/main" id="{DE1599BE-7AAA-69B8-416F-BDB19A70FE76}"/>
                </a:ext>
              </a:extLst>
            </p:cNvPr>
            <p:cNvCxnSpPr/>
            <p:nvPr userDrawn="1"/>
          </p:nvCxnSpPr>
          <p:spPr>
            <a:xfrm flipH="1">
              <a:off x="204787" y="1033735"/>
              <a:ext cx="5696378" cy="0"/>
            </a:xfrm>
            <a:prstGeom prst="line">
              <a:avLst/>
            </a:prstGeom>
            <a:ln w="28575">
              <a:solidFill>
                <a:srgbClr val="8AC9F2"/>
              </a:solidFill>
            </a:ln>
          </p:spPr>
          <p:style>
            <a:lnRef idx="1">
              <a:schemeClr val="accent1"/>
            </a:lnRef>
            <a:fillRef idx="0">
              <a:schemeClr val="accent1"/>
            </a:fillRef>
            <a:effectRef idx="0">
              <a:schemeClr val="accent1"/>
            </a:effectRef>
            <a:fontRef idx="minor">
              <a:schemeClr val="tx1"/>
            </a:fontRef>
          </p:style>
        </p:cxnSp>
        <p:sp>
          <p:nvSpPr>
            <p:cNvPr id="29" name="矩形 28">
              <a:extLst>
                <a:ext uri="{FF2B5EF4-FFF2-40B4-BE49-F238E27FC236}">
                  <a16:creationId xmlns:a16="http://schemas.microsoft.com/office/drawing/2014/main" id="{B664BC3A-418E-C7CD-0472-4B007AFE3AC3}"/>
                </a:ext>
              </a:extLst>
            </p:cNvPr>
            <p:cNvSpPr/>
            <p:nvPr userDrawn="1"/>
          </p:nvSpPr>
          <p:spPr>
            <a:xfrm flipH="1">
              <a:off x="10938182" y="159327"/>
              <a:ext cx="622542" cy="157018"/>
            </a:xfrm>
            <a:prstGeom prst="rect">
              <a:avLst/>
            </a:prstGeom>
            <a:solidFill>
              <a:srgbClr val="8AC9F2"/>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0" name="矩形 29">
              <a:extLst>
                <a:ext uri="{FF2B5EF4-FFF2-40B4-BE49-F238E27FC236}">
                  <a16:creationId xmlns:a16="http://schemas.microsoft.com/office/drawing/2014/main" id="{65E24988-5D37-ED12-D80B-B8C50C2546AF}"/>
                </a:ext>
              </a:extLst>
            </p:cNvPr>
            <p:cNvSpPr/>
            <p:nvPr userDrawn="1"/>
          </p:nvSpPr>
          <p:spPr>
            <a:xfrm flipH="1">
              <a:off x="472605" y="984664"/>
              <a:ext cx="1898478" cy="92800"/>
            </a:xfrm>
            <a:prstGeom prst="rect">
              <a:avLst/>
            </a:prstGeom>
            <a:solidFill>
              <a:srgbClr val="8AC9F2"/>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1" name="矩形 30">
              <a:extLst>
                <a:ext uri="{FF2B5EF4-FFF2-40B4-BE49-F238E27FC236}">
                  <a16:creationId xmlns:a16="http://schemas.microsoft.com/office/drawing/2014/main" id="{71D526A5-50B7-B926-A61D-B2CCEB2793F6}"/>
                </a:ext>
              </a:extLst>
            </p:cNvPr>
            <p:cNvSpPr/>
            <p:nvPr userDrawn="1"/>
          </p:nvSpPr>
          <p:spPr>
            <a:xfrm flipH="1">
              <a:off x="10776682" y="373784"/>
              <a:ext cx="75494" cy="157018"/>
            </a:xfrm>
            <a:prstGeom prst="rect">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2" name="矩形 31">
              <a:extLst>
                <a:ext uri="{FF2B5EF4-FFF2-40B4-BE49-F238E27FC236}">
                  <a16:creationId xmlns:a16="http://schemas.microsoft.com/office/drawing/2014/main" id="{09DABC25-5187-4A9A-81EE-A474D2C55AB4}"/>
                </a:ext>
              </a:extLst>
            </p:cNvPr>
            <p:cNvSpPr/>
            <p:nvPr userDrawn="1"/>
          </p:nvSpPr>
          <p:spPr>
            <a:xfrm flipH="1">
              <a:off x="9028105" y="373784"/>
              <a:ext cx="75494" cy="157018"/>
            </a:xfrm>
            <a:prstGeom prst="rect">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3" name="平行四边形 32">
              <a:extLst>
                <a:ext uri="{FF2B5EF4-FFF2-40B4-BE49-F238E27FC236}">
                  <a16:creationId xmlns:a16="http://schemas.microsoft.com/office/drawing/2014/main" id="{060D6F0D-7136-EFF5-4E3E-5FC1878D8CF7}"/>
                </a:ext>
              </a:extLst>
            </p:cNvPr>
            <p:cNvSpPr/>
            <p:nvPr userDrawn="1"/>
          </p:nvSpPr>
          <p:spPr>
            <a:xfrm>
              <a:off x="807720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4" name="平行四边形 33">
              <a:extLst>
                <a:ext uri="{FF2B5EF4-FFF2-40B4-BE49-F238E27FC236}">
                  <a16:creationId xmlns:a16="http://schemas.microsoft.com/office/drawing/2014/main" id="{5D054417-DBE6-7D00-134A-8A7445404410}"/>
                </a:ext>
              </a:extLst>
            </p:cNvPr>
            <p:cNvSpPr/>
            <p:nvPr userDrawn="1"/>
          </p:nvSpPr>
          <p:spPr>
            <a:xfrm>
              <a:off x="821843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5" name="平行四边形 34">
              <a:extLst>
                <a:ext uri="{FF2B5EF4-FFF2-40B4-BE49-F238E27FC236}">
                  <a16:creationId xmlns:a16="http://schemas.microsoft.com/office/drawing/2014/main" id="{9382AB08-7346-5BA6-A156-2279DFE59AB5}"/>
                </a:ext>
              </a:extLst>
            </p:cNvPr>
            <p:cNvSpPr/>
            <p:nvPr userDrawn="1"/>
          </p:nvSpPr>
          <p:spPr>
            <a:xfrm>
              <a:off x="835967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6" name="平行四边形 35">
              <a:extLst>
                <a:ext uri="{FF2B5EF4-FFF2-40B4-BE49-F238E27FC236}">
                  <a16:creationId xmlns:a16="http://schemas.microsoft.com/office/drawing/2014/main" id="{D5127DC0-CAF8-0D86-C237-06CBD8FAB88A}"/>
                </a:ext>
              </a:extLst>
            </p:cNvPr>
            <p:cNvSpPr/>
            <p:nvPr userDrawn="1"/>
          </p:nvSpPr>
          <p:spPr>
            <a:xfrm>
              <a:off x="850090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7" name="平行四边形 36">
              <a:extLst>
                <a:ext uri="{FF2B5EF4-FFF2-40B4-BE49-F238E27FC236}">
                  <a16:creationId xmlns:a16="http://schemas.microsoft.com/office/drawing/2014/main" id="{8CC049CA-5A77-1D16-AC5F-ACA26B860AA1}"/>
                </a:ext>
              </a:extLst>
            </p:cNvPr>
            <p:cNvSpPr/>
            <p:nvPr userDrawn="1"/>
          </p:nvSpPr>
          <p:spPr>
            <a:xfrm>
              <a:off x="864214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8" name="平行四边形 37">
              <a:extLst>
                <a:ext uri="{FF2B5EF4-FFF2-40B4-BE49-F238E27FC236}">
                  <a16:creationId xmlns:a16="http://schemas.microsoft.com/office/drawing/2014/main" id="{A3ABFC71-9C46-E7E8-D59C-6FEB768087F7}"/>
                </a:ext>
              </a:extLst>
            </p:cNvPr>
            <p:cNvSpPr/>
            <p:nvPr userDrawn="1"/>
          </p:nvSpPr>
          <p:spPr>
            <a:xfrm>
              <a:off x="878338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9" name="平行四边形 38">
              <a:extLst>
                <a:ext uri="{FF2B5EF4-FFF2-40B4-BE49-F238E27FC236}">
                  <a16:creationId xmlns:a16="http://schemas.microsoft.com/office/drawing/2014/main" id="{EC5E355F-1175-3A81-769F-32C6C18350B3}"/>
                </a:ext>
              </a:extLst>
            </p:cNvPr>
            <p:cNvSpPr/>
            <p:nvPr userDrawn="1"/>
          </p:nvSpPr>
          <p:spPr>
            <a:xfrm>
              <a:off x="892461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0" name="平行四边形 39">
              <a:extLst>
                <a:ext uri="{FF2B5EF4-FFF2-40B4-BE49-F238E27FC236}">
                  <a16:creationId xmlns:a16="http://schemas.microsoft.com/office/drawing/2014/main" id="{7C0C5642-3F2E-FECD-9B83-6C8BE94CB544}"/>
                </a:ext>
              </a:extLst>
            </p:cNvPr>
            <p:cNvSpPr/>
            <p:nvPr userDrawn="1"/>
          </p:nvSpPr>
          <p:spPr>
            <a:xfrm>
              <a:off x="906585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1" name="平行四边形 40">
              <a:extLst>
                <a:ext uri="{FF2B5EF4-FFF2-40B4-BE49-F238E27FC236}">
                  <a16:creationId xmlns:a16="http://schemas.microsoft.com/office/drawing/2014/main" id="{DE564F9E-CF33-F5DC-A4D3-99E47161A04A}"/>
                </a:ext>
              </a:extLst>
            </p:cNvPr>
            <p:cNvSpPr/>
            <p:nvPr userDrawn="1"/>
          </p:nvSpPr>
          <p:spPr>
            <a:xfrm>
              <a:off x="920708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2" name="平行四边形 41">
              <a:extLst>
                <a:ext uri="{FF2B5EF4-FFF2-40B4-BE49-F238E27FC236}">
                  <a16:creationId xmlns:a16="http://schemas.microsoft.com/office/drawing/2014/main" id="{D0638265-E487-D112-2B0E-E6B07342FECA}"/>
                </a:ext>
              </a:extLst>
            </p:cNvPr>
            <p:cNvSpPr/>
            <p:nvPr userDrawn="1"/>
          </p:nvSpPr>
          <p:spPr>
            <a:xfrm>
              <a:off x="934832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3" name="平行四边形 42">
              <a:extLst>
                <a:ext uri="{FF2B5EF4-FFF2-40B4-BE49-F238E27FC236}">
                  <a16:creationId xmlns:a16="http://schemas.microsoft.com/office/drawing/2014/main" id="{B663D62B-97EA-A48D-192A-81B62CC827D1}"/>
                </a:ext>
              </a:extLst>
            </p:cNvPr>
            <p:cNvSpPr/>
            <p:nvPr userDrawn="1"/>
          </p:nvSpPr>
          <p:spPr>
            <a:xfrm>
              <a:off x="948956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4" name="平行四边形 43">
              <a:extLst>
                <a:ext uri="{FF2B5EF4-FFF2-40B4-BE49-F238E27FC236}">
                  <a16:creationId xmlns:a16="http://schemas.microsoft.com/office/drawing/2014/main" id="{B36F4F27-8EAF-2050-EC3A-1A5B82A89908}"/>
                </a:ext>
              </a:extLst>
            </p:cNvPr>
            <p:cNvSpPr/>
            <p:nvPr userDrawn="1"/>
          </p:nvSpPr>
          <p:spPr>
            <a:xfrm>
              <a:off x="963079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5" name="平行四边形 44">
              <a:extLst>
                <a:ext uri="{FF2B5EF4-FFF2-40B4-BE49-F238E27FC236}">
                  <a16:creationId xmlns:a16="http://schemas.microsoft.com/office/drawing/2014/main" id="{955D9799-A20D-CB64-3A89-A58B06E4FDDA}"/>
                </a:ext>
              </a:extLst>
            </p:cNvPr>
            <p:cNvSpPr/>
            <p:nvPr userDrawn="1"/>
          </p:nvSpPr>
          <p:spPr>
            <a:xfrm>
              <a:off x="977203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6" name="平行四边形 45">
              <a:extLst>
                <a:ext uri="{FF2B5EF4-FFF2-40B4-BE49-F238E27FC236}">
                  <a16:creationId xmlns:a16="http://schemas.microsoft.com/office/drawing/2014/main" id="{EA430A62-2B64-3C98-2690-272A75A2A6B1}"/>
                </a:ext>
              </a:extLst>
            </p:cNvPr>
            <p:cNvSpPr/>
            <p:nvPr userDrawn="1"/>
          </p:nvSpPr>
          <p:spPr>
            <a:xfrm>
              <a:off x="991326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7" name="平行四边形 46">
              <a:extLst>
                <a:ext uri="{FF2B5EF4-FFF2-40B4-BE49-F238E27FC236}">
                  <a16:creationId xmlns:a16="http://schemas.microsoft.com/office/drawing/2014/main" id="{B080D4B7-EA24-3D67-8A02-B13729FC71DB}"/>
                </a:ext>
              </a:extLst>
            </p:cNvPr>
            <p:cNvSpPr/>
            <p:nvPr userDrawn="1"/>
          </p:nvSpPr>
          <p:spPr>
            <a:xfrm>
              <a:off x="1005450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8" name="平行四边形 47">
              <a:extLst>
                <a:ext uri="{FF2B5EF4-FFF2-40B4-BE49-F238E27FC236}">
                  <a16:creationId xmlns:a16="http://schemas.microsoft.com/office/drawing/2014/main" id="{284DCC13-9100-BC48-0D31-87F10C71A65C}"/>
                </a:ext>
              </a:extLst>
            </p:cNvPr>
            <p:cNvSpPr/>
            <p:nvPr userDrawn="1"/>
          </p:nvSpPr>
          <p:spPr>
            <a:xfrm>
              <a:off x="1019574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9" name="平行四边形 48">
              <a:extLst>
                <a:ext uri="{FF2B5EF4-FFF2-40B4-BE49-F238E27FC236}">
                  <a16:creationId xmlns:a16="http://schemas.microsoft.com/office/drawing/2014/main" id="{BA43E0C4-AE0B-8697-DB43-1BAD18FEB311}"/>
                </a:ext>
              </a:extLst>
            </p:cNvPr>
            <p:cNvSpPr/>
            <p:nvPr userDrawn="1"/>
          </p:nvSpPr>
          <p:spPr>
            <a:xfrm>
              <a:off x="1033697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0" name="平行四边形 49">
              <a:extLst>
                <a:ext uri="{FF2B5EF4-FFF2-40B4-BE49-F238E27FC236}">
                  <a16:creationId xmlns:a16="http://schemas.microsoft.com/office/drawing/2014/main" id="{51913818-EC5C-8DFD-FD67-D20B65E4A025}"/>
                </a:ext>
              </a:extLst>
            </p:cNvPr>
            <p:cNvSpPr/>
            <p:nvPr userDrawn="1"/>
          </p:nvSpPr>
          <p:spPr>
            <a:xfrm>
              <a:off x="1047821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1" name="平行四边形 50">
              <a:extLst>
                <a:ext uri="{FF2B5EF4-FFF2-40B4-BE49-F238E27FC236}">
                  <a16:creationId xmlns:a16="http://schemas.microsoft.com/office/drawing/2014/main" id="{1339F874-F84E-B94A-DF45-0E8D7A4AAEE9}"/>
                </a:ext>
              </a:extLst>
            </p:cNvPr>
            <p:cNvSpPr/>
            <p:nvPr userDrawn="1"/>
          </p:nvSpPr>
          <p:spPr>
            <a:xfrm>
              <a:off x="1061944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2" name="平行四边形 51">
              <a:extLst>
                <a:ext uri="{FF2B5EF4-FFF2-40B4-BE49-F238E27FC236}">
                  <a16:creationId xmlns:a16="http://schemas.microsoft.com/office/drawing/2014/main" id="{FD87A798-2C50-BFE9-80F2-DF7CEDE67EB6}"/>
                </a:ext>
              </a:extLst>
            </p:cNvPr>
            <p:cNvSpPr/>
            <p:nvPr userDrawn="1"/>
          </p:nvSpPr>
          <p:spPr>
            <a:xfrm>
              <a:off x="1076068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3" name="平行四边形 52">
              <a:extLst>
                <a:ext uri="{FF2B5EF4-FFF2-40B4-BE49-F238E27FC236}">
                  <a16:creationId xmlns:a16="http://schemas.microsoft.com/office/drawing/2014/main" id="{99A9BEBE-A023-6797-26FA-D0508420FDB0}"/>
                </a:ext>
              </a:extLst>
            </p:cNvPr>
            <p:cNvSpPr/>
            <p:nvPr userDrawn="1"/>
          </p:nvSpPr>
          <p:spPr>
            <a:xfrm>
              <a:off x="1090192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4" name="平行四边形 53">
              <a:extLst>
                <a:ext uri="{FF2B5EF4-FFF2-40B4-BE49-F238E27FC236}">
                  <a16:creationId xmlns:a16="http://schemas.microsoft.com/office/drawing/2014/main" id="{EF2DD369-8E38-8F75-F3B5-6320A0939B7C}"/>
                </a:ext>
              </a:extLst>
            </p:cNvPr>
            <p:cNvSpPr/>
            <p:nvPr userDrawn="1"/>
          </p:nvSpPr>
          <p:spPr>
            <a:xfrm>
              <a:off x="1104315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5" name="平行四边形 54">
              <a:extLst>
                <a:ext uri="{FF2B5EF4-FFF2-40B4-BE49-F238E27FC236}">
                  <a16:creationId xmlns:a16="http://schemas.microsoft.com/office/drawing/2014/main" id="{2CF443F8-531D-B378-9573-410BA1CCEE6E}"/>
                </a:ext>
              </a:extLst>
            </p:cNvPr>
            <p:cNvSpPr/>
            <p:nvPr userDrawn="1"/>
          </p:nvSpPr>
          <p:spPr>
            <a:xfrm>
              <a:off x="1118439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6" name="平行四边形 55">
              <a:extLst>
                <a:ext uri="{FF2B5EF4-FFF2-40B4-BE49-F238E27FC236}">
                  <a16:creationId xmlns:a16="http://schemas.microsoft.com/office/drawing/2014/main" id="{7F9DA1DE-9A8F-7AF4-BF2A-99DDEB202C3B}"/>
                </a:ext>
              </a:extLst>
            </p:cNvPr>
            <p:cNvSpPr/>
            <p:nvPr userDrawn="1"/>
          </p:nvSpPr>
          <p:spPr>
            <a:xfrm>
              <a:off x="1132562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7" name="平行四边形 56">
              <a:extLst>
                <a:ext uri="{FF2B5EF4-FFF2-40B4-BE49-F238E27FC236}">
                  <a16:creationId xmlns:a16="http://schemas.microsoft.com/office/drawing/2014/main" id="{882A0419-3DC6-6994-F01A-E6DB1F43773F}"/>
                </a:ext>
              </a:extLst>
            </p:cNvPr>
            <p:cNvSpPr/>
            <p:nvPr userDrawn="1"/>
          </p:nvSpPr>
          <p:spPr>
            <a:xfrm>
              <a:off x="1146686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8" name="平行四边形 57">
              <a:extLst>
                <a:ext uri="{FF2B5EF4-FFF2-40B4-BE49-F238E27FC236}">
                  <a16:creationId xmlns:a16="http://schemas.microsoft.com/office/drawing/2014/main" id="{0D7B7623-CFAE-E16D-66AD-86B3443EB4D3}"/>
                </a:ext>
              </a:extLst>
            </p:cNvPr>
            <p:cNvSpPr/>
            <p:nvPr userDrawn="1"/>
          </p:nvSpPr>
          <p:spPr>
            <a:xfrm>
              <a:off x="1160810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9" name="平行四边形 58">
              <a:extLst>
                <a:ext uri="{FF2B5EF4-FFF2-40B4-BE49-F238E27FC236}">
                  <a16:creationId xmlns:a16="http://schemas.microsoft.com/office/drawing/2014/main" id="{DB869D0B-CE2E-9900-6CA5-0AE3C4F97278}"/>
                </a:ext>
              </a:extLst>
            </p:cNvPr>
            <p:cNvSpPr/>
            <p:nvPr userDrawn="1"/>
          </p:nvSpPr>
          <p:spPr>
            <a:xfrm>
              <a:off x="1174933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grpSp>
      <p:sp>
        <p:nvSpPr>
          <p:cNvPr id="60" name="文本框 59">
            <a:extLst>
              <a:ext uri="{FF2B5EF4-FFF2-40B4-BE49-F238E27FC236}">
                <a16:creationId xmlns:a16="http://schemas.microsoft.com/office/drawing/2014/main" id="{B575A597-3787-8E0E-0CE7-7E4D51016B0F}"/>
              </a:ext>
            </a:extLst>
          </p:cNvPr>
          <p:cNvSpPr txBox="1"/>
          <p:nvPr/>
        </p:nvSpPr>
        <p:spPr>
          <a:xfrm>
            <a:off x="2026634" y="1105287"/>
            <a:ext cx="1706156" cy="1862048"/>
          </a:xfrm>
          <a:prstGeom prst="rect">
            <a:avLst/>
          </a:prstGeom>
          <a:noFill/>
        </p:spPr>
        <p:txBody>
          <a:bodyPr wrap="square" rtlCol="0">
            <a:spAutoFit/>
          </a:bodyPr>
          <a:lstStyle>
            <a:defPPr>
              <a:defRPr lang="en-US"/>
            </a:defPPr>
            <a:lvl1pPr>
              <a:defRPr sz="11500" b="1">
                <a:solidFill>
                  <a:srgbClr val="8AC9F2"/>
                </a:solidFill>
                <a:effectLst>
                  <a:outerShdw blurRad="38100" dist="38100" dir="2700000" algn="tl">
                    <a:schemeClr val="bg1">
                      <a:alpha val="43000"/>
                    </a:schemeClr>
                  </a:outerShdw>
                </a:effectLst>
                <a:latin typeface="Agency FB" panose="020B0503020202020204" pitchFamily="34" charset="0"/>
                <a:cs typeface="+mn-ea"/>
              </a:defRPr>
            </a:lvl1pPr>
          </a:lstStyle>
          <a:p>
            <a:r>
              <a:rPr lang="en-US" altLang="zh-CN" dirty="0">
                <a:sym typeface="+mn-lt"/>
              </a:rPr>
              <a:t>07</a:t>
            </a:r>
            <a:endParaRPr lang="zh-CN" altLang="en-US" dirty="0">
              <a:sym typeface="+mn-lt"/>
            </a:endParaRPr>
          </a:p>
        </p:txBody>
      </p:sp>
      <p:pic>
        <p:nvPicPr>
          <p:cNvPr id="61" name="图片 60">
            <a:extLst>
              <a:ext uri="{FF2B5EF4-FFF2-40B4-BE49-F238E27FC236}">
                <a16:creationId xmlns:a16="http://schemas.microsoft.com/office/drawing/2014/main" id="{42530CE5-F9B5-E2C5-32C3-064E496D11F6}"/>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rot="5400000">
            <a:off x="7541908" y="-263462"/>
            <a:ext cx="2172006" cy="2698930"/>
          </a:xfrm>
          <a:prstGeom prst="rect">
            <a:avLst/>
          </a:prstGeom>
        </p:spPr>
      </p:pic>
      <p:pic>
        <p:nvPicPr>
          <p:cNvPr id="62" name="图片 61">
            <a:extLst>
              <a:ext uri="{FF2B5EF4-FFF2-40B4-BE49-F238E27FC236}">
                <a16:creationId xmlns:a16="http://schemas.microsoft.com/office/drawing/2014/main" id="{E182219F-5DE5-1139-9446-D590CF49CA58}"/>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5400000" flipH="1" flipV="1">
            <a:off x="2525026" y="4418272"/>
            <a:ext cx="2175805" cy="2703651"/>
          </a:xfrm>
          <a:prstGeom prst="rect">
            <a:avLst/>
          </a:prstGeom>
        </p:spPr>
      </p:pic>
    </p:spTree>
    <p:extLst>
      <p:ext uri="{BB962C8B-B14F-4D97-AF65-F5344CB8AC3E}">
        <p14:creationId xmlns:p14="http://schemas.microsoft.com/office/powerpoint/2010/main" val="2777098539"/>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randombar(horizontal)">
                                      <p:cBhvr>
                                        <p:cTn id="7" dur="500"/>
                                        <p:tgtEl>
                                          <p:spTgt spid="61"/>
                                        </p:tgtEl>
                                      </p:cBhvr>
                                    </p:animEffect>
                                  </p:childTnLst>
                                </p:cTn>
                              </p:par>
                              <p:par>
                                <p:cTn id="8" presetID="14" presetClass="entr" presetSubtype="10" fill="hold"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randombar(horizontal)">
                                      <p:cBhvr>
                                        <p:cTn id="10" dur="500"/>
                                        <p:tgtEl>
                                          <p:spTgt spid="62"/>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1000"/>
                                        <p:tgtEl>
                                          <p:spTgt spid="25"/>
                                        </p:tgtEl>
                                      </p:cBhvr>
                                    </p:animEffect>
                                    <p:anim calcmode="lin" valueType="num">
                                      <p:cBhvr>
                                        <p:cTn id="16" dur="1000" fill="hold"/>
                                        <p:tgtEl>
                                          <p:spTgt spid="25"/>
                                        </p:tgtEl>
                                        <p:attrNameLst>
                                          <p:attrName>ppt_x</p:attrName>
                                        </p:attrNameLst>
                                      </p:cBhvr>
                                      <p:tavLst>
                                        <p:tav tm="0">
                                          <p:val>
                                            <p:strVal val="#ppt_x"/>
                                          </p:val>
                                        </p:tav>
                                        <p:tav tm="100000">
                                          <p:val>
                                            <p:strVal val="#ppt_x"/>
                                          </p:val>
                                        </p:tav>
                                      </p:tavLst>
                                    </p:anim>
                                    <p:anim calcmode="lin" valueType="num">
                                      <p:cBhvr>
                                        <p:cTn id="17"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randombar(horizontal)">
                                      <p:cBhvr>
                                        <p:cTn id="22" dur="500"/>
                                        <p:tgtEl>
                                          <p:spTgt spid="3"/>
                                        </p:tgtEl>
                                      </p:cBhvr>
                                    </p:animEffect>
                                  </p:childTnLst>
                                </p:cTn>
                              </p:par>
                              <p:par>
                                <p:cTn id="23" presetID="42" presetClass="entr" presetSubtype="0" fill="hold" grpId="0" nodeType="withEffect">
                                  <p:stCondLst>
                                    <p:cond delay="0"/>
                                  </p:stCondLst>
                                  <p:childTnLst>
                                    <p:set>
                                      <p:cBhvr>
                                        <p:cTn id="24" dur="1" fill="hold">
                                          <p:stCondLst>
                                            <p:cond delay="0"/>
                                          </p:stCondLst>
                                        </p:cTn>
                                        <p:tgtEl>
                                          <p:spTgt spid="60"/>
                                        </p:tgtEl>
                                        <p:attrNameLst>
                                          <p:attrName>style.visibility</p:attrName>
                                        </p:attrNameLst>
                                      </p:cBhvr>
                                      <p:to>
                                        <p:strVal val="visible"/>
                                      </p:to>
                                    </p:set>
                                    <p:animEffect transition="in" filter="fade">
                                      <p:cBhvr>
                                        <p:cTn id="25" dur="1000"/>
                                        <p:tgtEl>
                                          <p:spTgt spid="60"/>
                                        </p:tgtEl>
                                      </p:cBhvr>
                                    </p:animEffect>
                                    <p:anim calcmode="lin" valueType="num">
                                      <p:cBhvr>
                                        <p:cTn id="26" dur="1000" fill="hold"/>
                                        <p:tgtEl>
                                          <p:spTgt spid="60"/>
                                        </p:tgtEl>
                                        <p:attrNameLst>
                                          <p:attrName>ppt_x</p:attrName>
                                        </p:attrNameLst>
                                      </p:cBhvr>
                                      <p:tavLst>
                                        <p:tav tm="0">
                                          <p:val>
                                            <p:strVal val="#ppt_x"/>
                                          </p:val>
                                        </p:tav>
                                        <p:tav tm="100000">
                                          <p:val>
                                            <p:strVal val="#ppt_x"/>
                                          </p:val>
                                        </p:tav>
                                      </p:tavLst>
                                    </p:anim>
                                    <p:anim calcmode="lin" valueType="num">
                                      <p:cBhvr>
                                        <p:cTn id="27"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randombar(horizontal)">
                                      <p:cBhvr>
                                        <p:cTn id="3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60"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5EFA74-52D2-856E-B746-F370B3EF93FD}"/>
            </a:ext>
          </a:extLst>
        </p:cNvPr>
        <p:cNvGrpSpPr/>
        <p:nvPr/>
      </p:nvGrpSpPr>
      <p:grpSpPr>
        <a:xfrm>
          <a:off x="0" y="0"/>
          <a:ext cx="0" cy="0"/>
          <a:chOff x="0" y="0"/>
          <a:chExt cx="0" cy="0"/>
        </a:xfrm>
      </p:grpSpPr>
      <p:pic>
        <p:nvPicPr>
          <p:cNvPr id="8" name="图片 7">
            <a:extLst>
              <a:ext uri="{FF2B5EF4-FFF2-40B4-BE49-F238E27FC236}">
                <a16:creationId xmlns:a16="http://schemas.microsoft.com/office/drawing/2014/main" id="{C0AFBCC6-FDBB-F58C-F989-22D14DC7CC4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sp>
        <p:nvSpPr>
          <p:cNvPr id="10" name="矩形: 圆角 9">
            <a:extLst>
              <a:ext uri="{FF2B5EF4-FFF2-40B4-BE49-F238E27FC236}">
                <a16:creationId xmlns:a16="http://schemas.microsoft.com/office/drawing/2014/main" id="{C3123700-19C4-CCEA-3436-B2A15D82C584}"/>
              </a:ext>
            </a:extLst>
          </p:cNvPr>
          <p:cNvSpPr/>
          <p:nvPr/>
        </p:nvSpPr>
        <p:spPr>
          <a:xfrm>
            <a:off x="2689762" y="1524000"/>
            <a:ext cx="7519109" cy="3984465"/>
          </a:xfrm>
          <a:prstGeom prst="roundRect">
            <a:avLst/>
          </a:prstGeom>
          <a:noFill/>
          <a:ln w="38100">
            <a:solidFill>
              <a:srgbClr val="8AC9F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 name="组合 6">
            <a:extLst>
              <a:ext uri="{FF2B5EF4-FFF2-40B4-BE49-F238E27FC236}">
                <a16:creationId xmlns:a16="http://schemas.microsoft.com/office/drawing/2014/main" id="{E7D7998E-B844-EB99-EBCB-6B044D5B64B3}"/>
              </a:ext>
            </a:extLst>
          </p:cNvPr>
          <p:cNvGrpSpPr/>
          <p:nvPr/>
        </p:nvGrpSpPr>
        <p:grpSpPr>
          <a:xfrm>
            <a:off x="142741" y="115171"/>
            <a:ext cx="5272276" cy="1674587"/>
            <a:chOff x="142741" y="115171"/>
            <a:chExt cx="5272276" cy="1674587"/>
          </a:xfrm>
        </p:grpSpPr>
        <p:pic>
          <p:nvPicPr>
            <p:cNvPr id="3" name="图片 5">
              <a:extLst>
                <a:ext uri="{FF2B5EF4-FFF2-40B4-BE49-F238E27FC236}">
                  <a16:creationId xmlns:a16="http://schemas.microsoft.com/office/drawing/2014/main" id="{831535A7-A33A-86CB-D2BF-48C8AA4CED5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9" name="文本框 3">
              <a:extLst>
                <a:ext uri="{FF2B5EF4-FFF2-40B4-BE49-F238E27FC236}">
                  <a16:creationId xmlns:a16="http://schemas.microsoft.com/office/drawing/2014/main" id="{2086FEFA-7EB3-04B4-9B71-3BB6B216B931}"/>
                </a:ext>
              </a:extLst>
            </p:cNvPr>
            <p:cNvSpPr txBox="1"/>
            <p:nvPr/>
          </p:nvSpPr>
          <p:spPr>
            <a:xfrm>
              <a:off x="830507" y="660078"/>
              <a:ext cx="250533"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7</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11" name="文本框 4">
              <a:extLst>
                <a:ext uri="{FF2B5EF4-FFF2-40B4-BE49-F238E27FC236}">
                  <a16:creationId xmlns:a16="http://schemas.microsoft.com/office/drawing/2014/main" id="{3F77152A-611A-61B2-6954-A210B16A273A}"/>
                </a:ext>
              </a:extLst>
            </p:cNvPr>
            <p:cNvSpPr txBox="1"/>
            <p:nvPr/>
          </p:nvSpPr>
          <p:spPr>
            <a:xfrm>
              <a:off x="1767094" y="475410"/>
              <a:ext cx="3647923" cy="954107"/>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Guide Approval Mail</a:t>
              </a:r>
            </a:p>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Snapshot</a:t>
              </a:r>
            </a:p>
          </p:txBody>
        </p:sp>
      </p:grpSp>
      <p:pic>
        <p:nvPicPr>
          <p:cNvPr id="5" name="Picture 4">
            <a:extLst>
              <a:ext uri="{FF2B5EF4-FFF2-40B4-BE49-F238E27FC236}">
                <a16:creationId xmlns:a16="http://schemas.microsoft.com/office/drawing/2014/main" id="{4CC593D9-246A-1ADD-C270-BB42DD4A990A}"/>
              </a:ext>
            </a:extLst>
          </p:cNvPr>
          <p:cNvPicPr>
            <a:picLocks noChangeAspect="1"/>
          </p:cNvPicPr>
          <p:nvPr/>
        </p:nvPicPr>
        <p:blipFill>
          <a:blip r:embed="rId4"/>
          <a:stretch>
            <a:fillRect/>
          </a:stretch>
        </p:blipFill>
        <p:spPr>
          <a:xfrm>
            <a:off x="3083859" y="1931343"/>
            <a:ext cx="6882945" cy="3169777"/>
          </a:xfrm>
          <a:prstGeom prst="rect">
            <a:avLst/>
          </a:prstGeom>
        </p:spPr>
      </p:pic>
    </p:spTree>
    <p:extLst>
      <p:ext uri="{BB962C8B-B14F-4D97-AF65-F5344CB8AC3E}">
        <p14:creationId xmlns:p14="http://schemas.microsoft.com/office/powerpoint/2010/main" val="3842130142"/>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ircle(in)">
                                      <p:cBhvr>
                                        <p:cTn id="7" dur="20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circle(in)">
                                      <p:cBhvr>
                                        <p:cTn id="12" dur="20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randombar(horizontal)">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53E4D8D5-C3EE-E755-5B94-1D54D66A3ED0}"/>
            </a:ext>
          </a:extLst>
        </p:cNvPr>
        <p:cNvGrpSpPr/>
        <p:nvPr/>
      </p:nvGrpSpPr>
      <p:grpSpPr>
        <a:xfrm>
          <a:off x="0" y="0"/>
          <a:ext cx="0" cy="0"/>
          <a:chOff x="0" y="0"/>
          <a:chExt cx="0" cy="0"/>
        </a:xfrm>
      </p:grpSpPr>
      <p:pic>
        <p:nvPicPr>
          <p:cNvPr id="3" name="图片 2">
            <a:extLst>
              <a:ext uri="{FF2B5EF4-FFF2-40B4-BE49-F238E27FC236}">
                <a16:creationId xmlns:a16="http://schemas.microsoft.com/office/drawing/2014/main" id="{CF5F59B8-31B7-1311-AE47-54678EADB64A}"/>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23230" y="279363"/>
            <a:ext cx="12041529" cy="6096000"/>
          </a:xfrm>
          <a:prstGeom prst="rect">
            <a:avLst/>
          </a:prstGeom>
        </p:spPr>
      </p:pic>
      <p:sp>
        <p:nvSpPr>
          <p:cNvPr id="2" name="直角三角形 1">
            <a:extLst>
              <a:ext uri="{FF2B5EF4-FFF2-40B4-BE49-F238E27FC236}">
                <a16:creationId xmlns:a16="http://schemas.microsoft.com/office/drawing/2014/main" id="{C1406A92-0FED-2F15-4373-06B7A18BAAFC}"/>
              </a:ext>
            </a:extLst>
          </p:cNvPr>
          <p:cNvSpPr/>
          <p:nvPr/>
        </p:nvSpPr>
        <p:spPr>
          <a:xfrm flipH="1" flipV="1">
            <a:off x="10536821" y="0"/>
            <a:ext cx="1655179" cy="1545219"/>
          </a:xfrm>
          <a:prstGeom prst="rtTriangle">
            <a:avLst/>
          </a:prstGeom>
          <a:solidFill>
            <a:srgbClr val="96172D">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文本框 22">
            <a:extLst>
              <a:ext uri="{FF2B5EF4-FFF2-40B4-BE49-F238E27FC236}">
                <a16:creationId xmlns:a16="http://schemas.microsoft.com/office/drawing/2014/main" id="{DF996701-96C2-FAB0-627A-7C3C3EBE10C2}"/>
              </a:ext>
            </a:extLst>
          </p:cNvPr>
          <p:cNvSpPr txBox="1"/>
          <p:nvPr/>
        </p:nvSpPr>
        <p:spPr>
          <a:xfrm>
            <a:off x="2359877" y="2630396"/>
            <a:ext cx="7805489" cy="923330"/>
          </a:xfrm>
          <a:prstGeom prst="rect">
            <a:avLst/>
          </a:prstGeom>
          <a:noFill/>
        </p:spPr>
        <p:txBody>
          <a:bodyPr vert="horz" wrap="square" rtlCol="0">
            <a:spAutoFit/>
          </a:bodyPr>
          <a:lstStyle/>
          <a:p>
            <a:r>
              <a:rPr lang="en-US" altLang="zh-CN" sz="5400" b="1" dirty="0">
                <a:solidFill>
                  <a:srgbClr val="8AC9F2"/>
                </a:solidFill>
                <a:effectLst>
                  <a:outerShdw blurRad="38100" dist="38100" dir="2700000" algn="tl">
                    <a:srgbClr val="000000">
                      <a:alpha val="43137"/>
                    </a:srgbClr>
                  </a:outerShdw>
                </a:effectLst>
                <a:cs typeface="+mn-ea"/>
                <a:sym typeface="+mn-lt"/>
              </a:rPr>
              <a:t>Research Paper Status</a:t>
            </a:r>
          </a:p>
        </p:txBody>
      </p:sp>
      <p:grpSp>
        <p:nvGrpSpPr>
          <p:cNvPr id="25" name="组合 24">
            <a:extLst>
              <a:ext uri="{FF2B5EF4-FFF2-40B4-BE49-F238E27FC236}">
                <a16:creationId xmlns:a16="http://schemas.microsoft.com/office/drawing/2014/main" id="{B0957191-8A05-4563-8E93-533FBCF9E8F2}"/>
              </a:ext>
            </a:extLst>
          </p:cNvPr>
          <p:cNvGrpSpPr/>
          <p:nvPr/>
        </p:nvGrpSpPr>
        <p:grpSpPr>
          <a:xfrm flipH="1">
            <a:off x="3535606" y="2103698"/>
            <a:ext cx="3829895" cy="581629"/>
            <a:chOff x="204786" y="159327"/>
            <a:chExt cx="11782427" cy="918137"/>
          </a:xfrm>
        </p:grpSpPr>
        <p:cxnSp>
          <p:nvCxnSpPr>
            <p:cNvPr id="26" name="直接连接符 25">
              <a:extLst>
                <a:ext uri="{FF2B5EF4-FFF2-40B4-BE49-F238E27FC236}">
                  <a16:creationId xmlns:a16="http://schemas.microsoft.com/office/drawing/2014/main" id="{AC4BDC59-5EDD-D9D2-42F1-81DDA32C2869}"/>
                </a:ext>
              </a:extLst>
            </p:cNvPr>
            <p:cNvCxnSpPr/>
            <p:nvPr userDrawn="1"/>
          </p:nvCxnSpPr>
          <p:spPr>
            <a:xfrm flipH="1">
              <a:off x="6697926" y="234950"/>
              <a:ext cx="5289287" cy="0"/>
            </a:xfrm>
            <a:prstGeom prst="line">
              <a:avLst/>
            </a:prstGeom>
            <a:ln w="28575">
              <a:solidFill>
                <a:srgbClr val="8AC9F2"/>
              </a:solidFill>
            </a:ln>
          </p:spPr>
          <p:style>
            <a:lnRef idx="1">
              <a:schemeClr val="accent1"/>
            </a:lnRef>
            <a:fillRef idx="0">
              <a:schemeClr val="accent1"/>
            </a:fillRef>
            <a:effectRef idx="0">
              <a:schemeClr val="accent1"/>
            </a:effectRef>
            <a:fontRef idx="minor">
              <a:schemeClr val="tx1"/>
            </a:fontRef>
          </p:style>
        </p:cxnSp>
        <p:sp>
          <p:nvSpPr>
            <p:cNvPr id="27" name="任意多边形 5">
              <a:extLst>
                <a:ext uri="{FF2B5EF4-FFF2-40B4-BE49-F238E27FC236}">
                  <a16:creationId xmlns:a16="http://schemas.microsoft.com/office/drawing/2014/main" id="{C2DAAF19-D975-0D4A-4CD6-6237DD4E3878}"/>
                </a:ext>
              </a:extLst>
            </p:cNvPr>
            <p:cNvSpPr/>
            <p:nvPr userDrawn="1"/>
          </p:nvSpPr>
          <p:spPr>
            <a:xfrm flipH="1">
              <a:off x="204786" y="596611"/>
              <a:ext cx="11772553" cy="287015"/>
            </a:xfrm>
            <a:custGeom>
              <a:avLst/>
              <a:gdLst>
                <a:gd name="connsiteX0" fmla="*/ 0 w 11702472"/>
                <a:gd name="connsiteY0" fmla="*/ 0 h 628073"/>
                <a:gd name="connsiteX1" fmla="*/ 5181600 w 11702472"/>
                <a:gd name="connsiteY1" fmla="*/ 0 h 628073"/>
                <a:gd name="connsiteX2" fmla="*/ 6068291 w 11702472"/>
                <a:gd name="connsiteY2" fmla="*/ 628073 h 628073"/>
                <a:gd name="connsiteX3" fmla="*/ 11702472 w 11702472"/>
                <a:gd name="connsiteY3" fmla="*/ 628073 h 628073"/>
              </a:gdLst>
              <a:ahLst/>
              <a:cxnLst>
                <a:cxn ang="0">
                  <a:pos x="connsiteX0" y="connsiteY0"/>
                </a:cxn>
                <a:cxn ang="0">
                  <a:pos x="connsiteX1" y="connsiteY1"/>
                </a:cxn>
                <a:cxn ang="0">
                  <a:pos x="connsiteX2" y="connsiteY2"/>
                </a:cxn>
                <a:cxn ang="0">
                  <a:pos x="connsiteX3" y="connsiteY3"/>
                </a:cxn>
              </a:cxnLst>
              <a:rect l="l" t="t" r="r" b="b"/>
              <a:pathLst>
                <a:path w="11702472" h="628073">
                  <a:moveTo>
                    <a:pt x="0" y="0"/>
                  </a:moveTo>
                  <a:lnTo>
                    <a:pt x="5181600" y="0"/>
                  </a:lnTo>
                  <a:lnTo>
                    <a:pt x="6068291" y="628073"/>
                  </a:lnTo>
                  <a:lnTo>
                    <a:pt x="11702472" y="628073"/>
                  </a:lnTo>
                </a:path>
              </a:pathLst>
            </a:custGeom>
            <a:ln w="28575">
              <a:solidFill>
                <a:srgbClr val="8AC9F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cxnSp>
          <p:nvCxnSpPr>
            <p:cNvPr id="28" name="直接连接符 27">
              <a:extLst>
                <a:ext uri="{FF2B5EF4-FFF2-40B4-BE49-F238E27FC236}">
                  <a16:creationId xmlns:a16="http://schemas.microsoft.com/office/drawing/2014/main" id="{732A5655-A428-17FB-8000-A52C9F3148C9}"/>
                </a:ext>
              </a:extLst>
            </p:cNvPr>
            <p:cNvCxnSpPr/>
            <p:nvPr userDrawn="1"/>
          </p:nvCxnSpPr>
          <p:spPr>
            <a:xfrm flipH="1">
              <a:off x="204787" y="1033735"/>
              <a:ext cx="5696378" cy="0"/>
            </a:xfrm>
            <a:prstGeom prst="line">
              <a:avLst/>
            </a:prstGeom>
            <a:ln w="28575">
              <a:solidFill>
                <a:srgbClr val="8AC9F2"/>
              </a:solidFill>
            </a:ln>
          </p:spPr>
          <p:style>
            <a:lnRef idx="1">
              <a:schemeClr val="accent1"/>
            </a:lnRef>
            <a:fillRef idx="0">
              <a:schemeClr val="accent1"/>
            </a:fillRef>
            <a:effectRef idx="0">
              <a:schemeClr val="accent1"/>
            </a:effectRef>
            <a:fontRef idx="minor">
              <a:schemeClr val="tx1"/>
            </a:fontRef>
          </p:style>
        </p:cxnSp>
        <p:sp>
          <p:nvSpPr>
            <p:cNvPr id="29" name="矩形 28">
              <a:extLst>
                <a:ext uri="{FF2B5EF4-FFF2-40B4-BE49-F238E27FC236}">
                  <a16:creationId xmlns:a16="http://schemas.microsoft.com/office/drawing/2014/main" id="{593453C3-8906-E59E-11C1-AFB9F8737F19}"/>
                </a:ext>
              </a:extLst>
            </p:cNvPr>
            <p:cNvSpPr/>
            <p:nvPr userDrawn="1"/>
          </p:nvSpPr>
          <p:spPr>
            <a:xfrm flipH="1">
              <a:off x="10938182" y="159327"/>
              <a:ext cx="622542" cy="157018"/>
            </a:xfrm>
            <a:prstGeom prst="rect">
              <a:avLst/>
            </a:prstGeom>
            <a:solidFill>
              <a:srgbClr val="8AC9F2"/>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0" name="矩形 29">
              <a:extLst>
                <a:ext uri="{FF2B5EF4-FFF2-40B4-BE49-F238E27FC236}">
                  <a16:creationId xmlns:a16="http://schemas.microsoft.com/office/drawing/2014/main" id="{526B96FD-B543-B405-A2CD-612F519B43BD}"/>
                </a:ext>
              </a:extLst>
            </p:cNvPr>
            <p:cNvSpPr/>
            <p:nvPr userDrawn="1"/>
          </p:nvSpPr>
          <p:spPr>
            <a:xfrm flipH="1">
              <a:off x="472605" y="984664"/>
              <a:ext cx="1898478" cy="92800"/>
            </a:xfrm>
            <a:prstGeom prst="rect">
              <a:avLst/>
            </a:prstGeom>
            <a:solidFill>
              <a:srgbClr val="8AC9F2"/>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1" name="矩形 30">
              <a:extLst>
                <a:ext uri="{FF2B5EF4-FFF2-40B4-BE49-F238E27FC236}">
                  <a16:creationId xmlns:a16="http://schemas.microsoft.com/office/drawing/2014/main" id="{7303E6A0-8097-E423-B1BC-C3A3168DBB0C}"/>
                </a:ext>
              </a:extLst>
            </p:cNvPr>
            <p:cNvSpPr/>
            <p:nvPr userDrawn="1"/>
          </p:nvSpPr>
          <p:spPr>
            <a:xfrm flipH="1">
              <a:off x="10776682" y="373784"/>
              <a:ext cx="75494" cy="157018"/>
            </a:xfrm>
            <a:prstGeom prst="rect">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2" name="矩形 31">
              <a:extLst>
                <a:ext uri="{FF2B5EF4-FFF2-40B4-BE49-F238E27FC236}">
                  <a16:creationId xmlns:a16="http://schemas.microsoft.com/office/drawing/2014/main" id="{181C9C72-0036-928B-30E6-AB1BC138AEE1}"/>
                </a:ext>
              </a:extLst>
            </p:cNvPr>
            <p:cNvSpPr/>
            <p:nvPr userDrawn="1"/>
          </p:nvSpPr>
          <p:spPr>
            <a:xfrm flipH="1">
              <a:off x="9028105" y="373784"/>
              <a:ext cx="75494" cy="157018"/>
            </a:xfrm>
            <a:prstGeom prst="rect">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3" name="平行四边形 32">
              <a:extLst>
                <a:ext uri="{FF2B5EF4-FFF2-40B4-BE49-F238E27FC236}">
                  <a16:creationId xmlns:a16="http://schemas.microsoft.com/office/drawing/2014/main" id="{AFF8CAC9-65B4-0741-6F43-10B0CAC6E2DF}"/>
                </a:ext>
              </a:extLst>
            </p:cNvPr>
            <p:cNvSpPr/>
            <p:nvPr userDrawn="1"/>
          </p:nvSpPr>
          <p:spPr>
            <a:xfrm>
              <a:off x="807720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4" name="平行四边形 33">
              <a:extLst>
                <a:ext uri="{FF2B5EF4-FFF2-40B4-BE49-F238E27FC236}">
                  <a16:creationId xmlns:a16="http://schemas.microsoft.com/office/drawing/2014/main" id="{11B75862-3F5F-85E7-6AD1-C3268F27679D}"/>
                </a:ext>
              </a:extLst>
            </p:cNvPr>
            <p:cNvSpPr/>
            <p:nvPr userDrawn="1"/>
          </p:nvSpPr>
          <p:spPr>
            <a:xfrm>
              <a:off x="821843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5" name="平行四边形 34">
              <a:extLst>
                <a:ext uri="{FF2B5EF4-FFF2-40B4-BE49-F238E27FC236}">
                  <a16:creationId xmlns:a16="http://schemas.microsoft.com/office/drawing/2014/main" id="{A9BBE4FA-9C11-D081-8606-AC28E7CD71DF}"/>
                </a:ext>
              </a:extLst>
            </p:cNvPr>
            <p:cNvSpPr/>
            <p:nvPr userDrawn="1"/>
          </p:nvSpPr>
          <p:spPr>
            <a:xfrm>
              <a:off x="835967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6" name="平行四边形 35">
              <a:extLst>
                <a:ext uri="{FF2B5EF4-FFF2-40B4-BE49-F238E27FC236}">
                  <a16:creationId xmlns:a16="http://schemas.microsoft.com/office/drawing/2014/main" id="{EF8C651D-C97E-86EA-64EA-0A43E859C946}"/>
                </a:ext>
              </a:extLst>
            </p:cNvPr>
            <p:cNvSpPr/>
            <p:nvPr userDrawn="1"/>
          </p:nvSpPr>
          <p:spPr>
            <a:xfrm>
              <a:off x="850090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7" name="平行四边形 36">
              <a:extLst>
                <a:ext uri="{FF2B5EF4-FFF2-40B4-BE49-F238E27FC236}">
                  <a16:creationId xmlns:a16="http://schemas.microsoft.com/office/drawing/2014/main" id="{322DEAC3-5486-A695-4810-9FE97F506C25}"/>
                </a:ext>
              </a:extLst>
            </p:cNvPr>
            <p:cNvSpPr/>
            <p:nvPr userDrawn="1"/>
          </p:nvSpPr>
          <p:spPr>
            <a:xfrm>
              <a:off x="864214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8" name="平行四边形 37">
              <a:extLst>
                <a:ext uri="{FF2B5EF4-FFF2-40B4-BE49-F238E27FC236}">
                  <a16:creationId xmlns:a16="http://schemas.microsoft.com/office/drawing/2014/main" id="{D990FE32-B003-BBF3-CA91-9C006E76AE47}"/>
                </a:ext>
              </a:extLst>
            </p:cNvPr>
            <p:cNvSpPr/>
            <p:nvPr userDrawn="1"/>
          </p:nvSpPr>
          <p:spPr>
            <a:xfrm>
              <a:off x="878338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9" name="平行四边形 38">
              <a:extLst>
                <a:ext uri="{FF2B5EF4-FFF2-40B4-BE49-F238E27FC236}">
                  <a16:creationId xmlns:a16="http://schemas.microsoft.com/office/drawing/2014/main" id="{A72AD44E-707A-6364-02E7-76E0A5C3365A}"/>
                </a:ext>
              </a:extLst>
            </p:cNvPr>
            <p:cNvSpPr/>
            <p:nvPr userDrawn="1"/>
          </p:nvSpPr>
          <p:spPr>
            <a:xfrm>
              <a:off x="892461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0" name="平行四边形 39">
              <a:extLst>
                <a:ext uri="{FF2B5EF4-FFF2-40B4-BE49-F238E27FC236}">
                  <a16:creationId xmlns:a16="http://schemas.microsoft.com/office/drawing/2014/main" id="{B44BF089-9649-C849-25BA-5C8078A1E6F2}"/>
                </a:ext>
              </a:extLst>
            </p:cNvPr>
            <p:cNvSpPr/>
            <p:nvPr userDrawn="1"/>
          </p:nvSpPr>
          <p:spPr>
            <a:xfrm>
              <a:off x="906585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1" name="平行四边形 40">
              <a:extLst>
                <a:ext uri="{FF2B5EF4-FFF2-40B4-BE49-F238E27FC236}">
                  <a16:creationId xmlns:a16="http://schemas.microsoft.com/office/drawing/2014/main" id="{196187E6-EC09-49F1-3403-A4BC6DCFFACC}"/>
                </a:ext>
              </a:extLst>
            </p:cNvPr>
            <p:cNvSpPr/>
            <p:nvPr userDrawn="1"/>
          </p:nvSpPr>
          <p:spPr>
            <a:xfrm>
              <a:off x="920708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2" name="平行四边形 41">
              <a:extLst>
                <a:ext uri="{FF2B5EF4-FFF2-40B4-BE49-F238E27FC236}">
                  <a16:creationId xmlns:a16="http://schemas.microsoft.com/office/drawing/2014/main" id="{E7279983-A9AA-923C-C2AD-85A7F699E91B}"/>
                </a:ext>
              </a:extLst>
            </p:cNvPr>
            <p:cNvSpPr/>
            <p:nvPr userDrawn="1"/>
          </p:nvSpPr>
          <p:spPr>
            <a:xfrm>
              <a:off x="934832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3" name="平行四边形 42">
              <a:extLst>
                <a:ext uri="{FF2B5EF4-FFF2-40B4-BE49-F238E27FC236}">
                  <a16:creationId xmlns:a16="http://schemas.microsoft.com/office/drawing/2014/main" id="{E02B2F2B-72EF-B5CB-2E73-8BE9EEB951F8}"/>
                </a:ext>
              </a:extLst>
            </p:cNvPr>
            <p:cNvSpPr/>
            <p:nvPr userDrawn="1"/>
          </p:nvSpPr>
          <p:spPr>
            <a:xfrm>
              <a:off x="948956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4" name="平行四边形 43">
              <a:extLst>
                <a:ext uri="{FF2B5EF4-FFF2-40B4-BE49-F238E27FC236}">
                  <a16:creationId xmlns:a16="http://schemas.microsoft.com/office/drawing/2014/main" id="{D4082D59-4865-0C85-0B62-DFF97D1B8D04}"/>
                </a:ext>
              </a:extLst>
            </p:cNvPr>
            <p:cNvSpPr/>
            <p:nvPr userDrawn="1"/>
          </p:nvSpPr>
          <p:spPr>
            <a:xfrm>
              <a:off x="963079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5" name="平行四边形 44">
              <a:extLst>
                <a:ext uri="{FF2B5EF4-FFF2-40B4-BE49-F238E27FC236}">
                  <a16:creationId xmlns:a16="http://schemas.microsoft.com/office/drawing/2014/main" id="{2F4E8FD8-F3B6-AE0E-92B4-245A26AB1667}"/>
                </a:ext>
              </a:extLst>
            </p:cNvPr>
            <p:cNvSpPr/>
            <p:nvPr userDrawn="1"/>
          </p:nvSpPr>
          <p:spPr>
            <a:xfrm>
              <a:off x="977203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6" name="平行四边形 45">
              <a:extLst>
                <a:ext uri="{FF2B5EF4-FFF2-40B4-BE49-F238E27FC236}">
                  <a16:creationId xmlns:a16="http://schemas.microsoft.com/office/drawing/2014/main" id="{1B4BB3DA-51B6-82F8-E6AB-81837E400B2B}"/>
                </a:ext>
              </a:extLst>
            </p:cNvPr>
            <p:cNvSpPr/>
            <p:nvPr userDrawn="1"/>
          </p:nvSpPr>
          <p:spPr>
            <a:xfrm>
              <a:off x="991326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7" name="平行四边形 46">
              <a:extLst>
                <a:ext uri="{FF2B5EF4-FFF2-40B4-BE49-F238E27FC236}">
                  <a16:creationId xmlns:a16="http://schemas.microsoft.com/office/drawing/2014/main" id="{65035211-3899-3B48-6D5E-0FF6C649E1A6}"/>
                </a:ext>
              </a:extLst>
            </p:cNvPr>
            <p:cNvSpPr/>
            <p:nvPr userDrawn="1"/>
          </p:nvSpPr>
          <p:spPr>
            <a:xfrm>
              <a:off x="1005450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8" name="平行四边形 47">
              <a:extLst>
                <a:ext uri="{FF2B5EF4-FFF2-40B4-BE49-F238E27FC236}">
                  <a16:creationId xmlns:a16="http://schemas.microsoft.com/office/drawing/2014/main" id="{B67D1C41-5DB0-DC03-1F6D-E09CAB332DCA}"/>
                </a:ext>
              </a:extLst>
            </p:cNvPr>
            <p:cNvSpPr/>
            <p:nvPr userDrawn="1"/>
          </p:nvSpPr>
          <p:spPr>
            <a:xfrm>
              <a:off x="1019574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9" name="平行四边形 48">
              <a:extLst>
                <a:ext uri="{FF2B5EF4-FFF2-40B4-BE49-F238E27FC236}">
                  <a16:creationId xmlns:a16="http://schemas.microsoft.com/office/drawing/2014/main" id="{3C0FCDBF-0D5A-1623-516E-94D3A853486C}"/>
                </a:ext>
              </a:extLst>
            </p:cNvPr>
            <p:cNvSpPr/>
            <p:nvPr userDrawn="1"/>
          </p:nvSpPr>
          <p:spPr>
            <a:xfrm>
              <a:off x="1033697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0" name="平行四边形 49">
              <a:extLst>
                <a:ext uri="{FF2B5EF4-FFF2-40B4-BE49-F238E27FC236}">
                  <a16:creationId xmlns:a16="http://schemas.microsoft.com/office/drawing/2014/main" id="{1E315224-07C2-AEC0-7AE4-65E4EFFB82A0}"/>
                </a:ext>
              </a:extLst>
            </p:cNvPr>
            <p:cNvSpPr/>
            <p:nvPr userDrawn="1"/>
          </p:nvSpPr>
          <p:spPr>
            <a:xfrm>
              <a:off x="1047821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1" name="平行四边形 50">
              <a:extLst>
                <a:ext uri="{FF2B5EF4-FFF2-40B4-BE49-F238E27FC236}">
                  <a16:creationId xmlns:a16="http://schemas.microsoft.com/office/drawing/2014/main" id="{2473676B-67FD-947D-DD58-7465EA1BC09F}"/>
                </a:ext>
              </a:extLst>
            </p:cNvPr>
            <p:cNvSpPr/>
            <p:nvPr userDrawn="1"/>
          </p:nvSpPr>
          <p:spPr>
            <a:xfrm>
              <a:off x="1061944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2" name="平行四边形 51">
              <a:extLst>
                <a:ext uri="{FF2B5EF4-FFF2-40B4-BE49-F238E27FC236}">
                  <a16:creationId xmlns:a16="http://schemas.microsoft.com/office/drawing/2014/main" id="{AD9BE4FA-5FB4-F13A-4E86-58054A38E29E}"/>
                </a:ext>
              </a:extLst>
            </p:cNvPr>
            <p:cNvSpPr/>
            <p:nvPr userDrawn="1"/>
          </p:nvSpPr>
          <p:spPr>
            <a:xfrm>
              <a:off x="1076068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3" name="平行四边形 52">
              <a:extLst>
                <a:ext uri="{FF2B5EF4-FFF2-40B4-BE49-F238E27FC236}">
                  <a16:creationId xmlns:a16="http://schemas.microsoft.com/office/drawing/2014/main" id="{C4AA760F-525E-E867-6C58-F4FD50B7DEAB}"/>
                </a:ext>
              </a:extLst>
            </p:cNvPr>
            <p:cNvSpPr/>
            <p:nvPr userDrawn="1"/>
          </p:nvSpPr>
          <p:spPr>
            <a:xfrm>
              <a:off x="1090192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4" name="平行四边形 53">
              <a:extLst>
                <a:ext uri="{FF2B5EF4-FFF2-40B4-BE49-F238E27FC236}">
                  <a16:creationId xmlns:a16="http://schemas.microsoft.com/office/drawing/2014/main" id="{77BBD308-C93F-5640-3628-0A95E86CDEDC}"/>
                </a:ext>
              </a:extLst>
            </p:cNvPr>
            <p:cNvSpPr/>
            <p:nvPr userDrawn="1"/>
          </p:nvSpPr>
          <p:spPr>
            <a:xfrm>
              <a:off x="1104315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5" name="平行四边形 54">
              <a:extLst>
                <a:ext uri="{FF2B5EF4-FFF2-40B4-BE49-F238E27FC236}">
                  <a16:creationId xmlns:a16="http://schemas.microsoft.com/office/drawing/2014/main" id="{5ACB607C-216C-5FE4-78C4-548C8219D813}"/>
                </a:ext>
              </a:extLst>
            </p:cNvPr>
            <p:cNvSpPr/>
            <p:nvPr userDrawn="1"/>
          </p:nvSpPr>
          <p:spPr>
            <a:xfrm>
              <a:off x="1118439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6" name="平行四边形 55">
              <a:extLst>
                <a:ext uri="{FF2B5EF4-FFF2-40B4-BE49-F238E27FC236}">
                  <a16:creationId xmlns:a16="http://schemas.microsoft.com/office/drawing/2014/main" id="{E6B0E2CE-BCBB-AFFA-CD05-3EC10428D363}"/>
                </a:ext>
              </a:extLst>
            </p:cNvPr>
            <p:cNvSpPr/>
            <p:nvPr userDrawn="1"/>
          </p:nvSpPr>
          <p:spPr>
            <a:xfrm>
              <a:off x="1132562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7" name="平行四边形 56">
              <a:extLst>
                <a:ext uri="{FF2B5EF4-FFF2-40B4-BE49-F238E27FC236}">
                  <a16:creationId xmlns:a16="http://schemas.microsoft.com/office/drawing/2014/main" id="{B7ACEA6E-DEA9-F37A-D19B-ED32CA07DDD6}"/>
                </a:ext>
              </a:extLst>
            </p:cNvPr>
            <p:cNvSpPr/>
            <p:nvPr userDrawn="1"/>
          </p:nvSpPr>
          <p:spPr>
            <a:xfrm>
              <a:off x="1146686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8" name="平行四边形 57">
              <a:extLst>
                <a:ext uri="{FF2B5EF4-FFF2-40B4-BE49-F238E27FC236}">
                  <a16:creationId xmlns:a16="http://schemas.microsoft.com/office/drawing/2014/main" id="{5217AD54-8F19-F948-1F9A-A9172E90024C}"/>
                </a:ext>
              </a:extLst>
            </p:cNvPr>
            <p:cNvSpPr/>
            <p:nvPr userDrawn="1"/>
          </p:nvSpPr>
          <p:spPr>
            <a:xfrm>
              <a:off x="1160810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9" name="平行四边形 58">
              <a:extLst>
                <a:ext uri="{FF2B5EF4-FFF2-40B4-BE49-F238E27FC236}">
                  <a16:creationId xmlns:a16="http://schemas.microsoft.com/office/drawing/2014/main" id="{3C61074F-0929-EC51-4D56-CB26212D0247}"/>
                </a:ext>
              </a:extLst>
            </p:cNvPr>
            <p:cNvSpPr/>
            <p:nvPr userDrawn="1"/>
          </p:nvSpPr>
          <p:spPr>
            <a:xfrm>
              <a:off x="1174933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grpSp>
      <p:sp>
        <p:nvSpPr>
          <p:cNvPr id="60" name="文本框 59">
            <a:extLst>
              <a:ext uri="{FF2B5EF4-FFF2-40B4-BE49-F238E27FC236}">
                <a16:creationId xmlns:a16="http://schemas.microsoft.com/office/drawing/2014/main" id="{9D5C4ADF-4CAD-EC20-328F-9CFAF93A5356}"/>
              </a:ext>
            </a:extLst>
          </p:cNvPr>
          <p:cNvSpPr txBox="1"/>
          <p:nvPr/>
        </p:nvSpPr>
        <p:spPr>
          <a:xfrm>
            <a:off x="2026634" y="1105287"/>
            <a:ext cx="1706156" cy="1862048"/>
          </a:xfrm>
          <a:prstGeom prst="rect">
            <a:avLst/>
          </a:prstGeom>
          <a:noFill/>
        </p:spPr>
        <p:txBody>
          <a:bodyPr wrap="square" rtlCol="0">
            <a:spAutoFit/>
          </a:bodyPr>
          <a:lstStyle>
            <a:defPPr>
              <a:defRPr lang="en-US"/>
            </a:defPPr>
            <a:lvl1pPr>
              <a:defRPr sz="11500" b="1">
                <a:solidFill>
                  <a:srgbClr val="8AC9F2"/>
                </a:solidFill>
                <a:effectLst>
                  <a:outerShdw blurRad="38100" dist="38100" dir="2700000" algn="tl">
                    <a:schemeClr val="bg1">
                      <a:alpha val="43000"/>
                    </a:schemeClr>
                  </a:outerShdw>
                </a:effectLst>
                <a:latin typeface="Agency FB" panose="020B0503020202020204" pitchFamily="34" charset="0"/>
                <a:cs typeface="+mn-ea"/>
              </a:defRPr>
            </a:lvl1pPr>
          </a:lstStyle>
          <a:p>
            <a:r>
              <a:rPr lang="en-US" altLang="zh-CN" dirty="0">
                <a:sym typeface="+mn-lt"/>
              </a:rPr>
              <a:t>08</a:t>
            </a:r>
            <a:endParaRPr lang="zh-CN" altLang="en-US" dirty="0">
              <a:sym typeface="+mn-lt"/>
            </a:endParaRPr>
          </a:p>
        </p:txBody>
      </p:sp>
      <p:pic>
        <p:nvPicPr>
          <p:cNvPr id="61" name="图片 60">
            <a:extLst>
              <a:ext uri="{FF2B5EF4-FFF2-40B4-BE49-F238E27FC236}">
                <a16:creationId xmlns:a16="http://schemas.microsoft.com/office/drawing/2014/main" id="{63396EBF-48F7-1091-67DC-1C5BF9E89503}"/>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rot="5400000">
            <a:off x="7541908" y="-263462"/>
            <a:ext cx="2172006" cy="2698930"/>
          </a:xfrm>
          <a:prstGeom prst="rect">
            <a:avLst/>
          </a:prstGeom>
        </p:spPr>
      </p:pic>
      <p:pic>
        <p:nvPicPr>
          <p:cNvPr id="62" name="图片 61">
            <a:extLst>
              <a:ext uri="{FF2B5EF4-FFF2-40B4-BE49-F238E27FC236}">
                <a16:creationId xmlns:a16="http://schemas.microsoft.com/office/drawing/2014/main" id="{5DD88926-A8CD-EE42-DC54-754BB77FB9C6}"/>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5400000" flipH="1" flipV="1">
            <a:off x="2525026" y="4418272"/>
            <a:ext cx="2175805" cy="2703651"/>
          </a:xfrm>
          <a:prstGeom prst="rect">
            <a:avLst/>
          </a:prstGeom>
        </p:spPr>
      </p:pic>
    </p:spTree>
    <p:extLst>
      <p:ext uri="{BB962C8B-B14F-4D97-AF65-F5344CB8AC3E}">
        <p14:creationId xmlns:p14="http://schemas.microsoft.com/office/powerpoint/2010/main" val="3339173167"/>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randombar(horizontal)">
                                      <p:cBhvr>
                                        <p:cTn id="7" dur="500"/>
                                        <p:tgtEl>
                                          <p:spTgt spid="61"/>
                                        </p:tgtEl>
                                      </p:cBhvr>
                                    </p:animEffect>
                                  </p:childTnLst>
                                </p:cTn>
                              </p:par>
                              <p:par>
                                <p:cTn id="8" presetID="14" presetClass="entr" presetSubtype="10" fill="hold"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randombar(horizontal)">
                                      <p:cBhvr>
                                        <p:cTn id="10" dur="500"/>
                                        <p:tgtEl>
                                          <p:spTgt spid="62"/>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1000"/>
                                        <p:tgtEl>
                                          <p:spTgt spid="25"/>
                                        </p:tgtEl>
                                      </p:cBhvr>
                                    </p:animEffect>
                                    <p:anim calcmode="lin" valueType="num">
                                      <p:cBhvr>
                                        <p:cTn id="16" dur="1000" fill="hold"/>
                                        <p:tgtEl>
                                          <p:spTgt spid="25"/>
                                        </p:tgtEl>
                                        <p:attrNameLst>
                                          <p:attrName>ppt_x</p:attrName>
                                        </p:attrNameLst>
                                      </p:cBhvr>
                                      <p:tavLst>
                                        <p:tav tm="0">
                                          <p:val>
                                            <p:strVal val="#ppt_x"/>
                                          </p:val>
                                        </p:tav>
                                        <p:tav tm="100000">
                                          <p:val>
                                            <p:strVal val="#ppt_x"/>
                                          </p:val>
                                        </p:tav>
                                      </p:tavLst>
                                    </p:anim>
                                    <p:anim calcmode="lin" valueType="num">
                                      <p:cBhvr>
                                        <p:cTn id="17"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randombar(horizontal)">
                                      <p:cBhvr>
                                        <p:cTn id="22" dur="500"/>
                                        <p:tgtEl>
                                          <p:spTgt spid="3"/>
                                        </p:tgtEl>
                                      </p:cBhvr>
                                    </p:animEffect>
                                  </p:childTnLst>
                                </p:cTn>
                              </p:par>
                              <p:par>
                                <p:cTn id="23" presetID="42" presetClass="entr" presetSubtype="0" fill="hold" grpId="0" nodeType="withEffect">
                                  <p:stCondLst>
                                    <p:cond delay="0"/>
                                  </p:stCondLst>
                                  <p:childTnLst>
                                    <p:set>
                                      <p:cBhvr>
                                        <p:cTn id="24" dur="1" fill="hold">
                                          <p:stCondLst>
                                            <p:cond delay="0"/>
                                          </p:stCondLst>
                                        </p:cTn>
                                        <p:tgtEl>
                                          <p:spTgt spid="60"/>
                                        </p:tgtEl>
                                        <p:attrNameLst>
                                          <p:attrName>style.visibility</p:attrName>
                                        </p:attrNameLst>
                                      </p:cBhvr>
                                      <p:to>
                                        <p:strVal val="visible"/>
                                      </p:to>
                                    </p:set>
                                    <p:animEffect transition="in" filter="fade">
                                      <p:cBhvr>
                                        <p:cTn id="25" dur="1000"/>
                                        <p:tgtEl>
                                          <p:spTgt spid="60"/>
                                        </p:tgtEl>
                                      </p:cBhvr>
                                    </p:animEffect>
                                    <p:anim calcmode="lin" valueType="num">
                                      <p:cBhvr>
                                        <p:cTn id="26" dur="1000" fill="hold"/>
                                        <p:tgtEl>
                                          <p:spTgt spid="60"/>
                                        </p:tgtEl>
                                        <p:attrNameLst>
                                          <p:attrName>ppt_x</p:attrName>
                                        </p:attrNameLst>
                                      </p:cBhvr>
                                      <p:tavLst>
                                        <p:tav tm="0">
                                          <p:val>
                                            <p:strVal val="#ppt_x"/>
                                          </p:val>
                                        </p:tav>
                                        <p:tav tm="100000">
                                          <p:val>
                                            <p:strVal val="#ppt_x"/>
                                          </p:val>
                                        </p:tav>
                                      </p:tavLst>
                                    </p:anim>
                                    <p:anim calcmode="lin" valueType="num">
                                      <p:cBhvr>
                                        <p:cTn id="27"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randombar(horizontal)">
                                      <p:cBhvr>
                                        <p:cTn id="3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60"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6B2190D6-DA68-49D9-BC74-C3D2D45EABE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23230" y="279363"/>
            <a:ext cx="12041529" cy="6096000"/>
          </a:xfrm>
          <a:prstGeom prst="rect">
            <a:avLst/>
          </a:prstGeom>
        </p:spPr>
      </p:pic>
      <p:sp>
        <p:nvSpPr>
          <p:cNvPr id="2" name="直角三角形 1">
            <a:extLst>
              <a:ext uri="{FF2B5EF4-FFF2-40B4-BE49-F238E27FC236}">
                <a16:creationId xmlns:a16="http://schemas.microsoft.com/office/drawing/2014/main" id="{81A8968E-CA28-4462-B524-0D077240D1D5}"/>
              </a:ext>
            </a:extLst>
          </p:cNvPr>
          <p:cNvSpPr/>
          <p:nvPr/>
        </p:nvSpPr>
        <p:spPr>
          <a:xfrm flipH="1" flipV="1">
            <a:off x="10536821" y="0"/>
            <a:ext cx="1655179" cy="1545219"/>
          </a:xfrm>
          <a:prstGeom prst="rtTriangle">
            <a:avLst/>
          </a:prstGeom>
          <a:solidFill>
            <a:srgbClr val="96172D">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文本框 22">
            <a:extLst>
              <a:ext uri="{FF2B5EF4-FFF2-40B4-BE49-F238E27FC236}">
                <a16:creationId xmlns:a16="http://schemas.microsoft.com/office/drawing/2014/main" id="{654B535E-51CD-482D-853B-17C2FC501CE7}"/>
              </a:ext>
            </a:extLst>
          </p:cNvPr>
          <p:cNvSpPr txBox="1"/>
          <p:nvPr/>
        </p:nvSpPr>
        <p:spPr>
          <a:xfrm>
            <a:off x="3535606" y="2967335"/>
            <a:ext cx="5745851" cy="923330"/>
          </a:xfrm>
          <a:prstGeom prst="rect">
            <a:avLst/>
          </a:prstGeom>
          <a:noFill/>
        </p:spPr>
        <p:txBody>
          <a:bodyPr vert="horz" wrap="square" rtlCol="0">
            <a:spAutoFit/>
          </a:bodyPr>
          <a:lstStyle/>
          <a:p>
            <a:r>
              <a:rPr lang="en-IN" altLang="zh-CN" sz="5400" b="1" dirty="0">
                <a:solidFill>
                  <a:srgbClr val="8AC9F2"/>
                </a:solidFill>
                <a:effectLst>
                  <a:outerShdw blurRad="38100" dist="38100" dir="2700000" algn="tl">
                    <a:srgbClr val="000000">
                      <a:alpha val="43137"/>
                    </a:srgbClr>
                  </a:outerShdw>
                </a:effectLst>
                <a:cs typeface="+mn-ea"/>
                <a:sym typeface="+mn-lt"/>
              </a:rPr>
              <a:t>Introduction</a:t>
            </a:r>
            <a:endParaRPr lang="zh-CN" altLang="en-US" sz="5400" b="1" dirty="0">
              <a:solidFill>
                <a:srgbClr val="8AC9F2"/>
              </a:solidFill>
              <a:effectLst>
                <a:outerShdw blurRad="38100" dist="38100" dir="2700000" algn="tl">
                  <a:srgbClr val="000000">
                    <a:alpha val="43137"/>
                  </a:srgbClr>
                </a:outerShdw>
              </a:effectLst>
              <a:cs typeface="+mn-ea"/>
              <a:sym typeface="+mn-lt"/>
            </a:endParaRPr>
          </a:p>
        </p:txBody>
      </p:sp>
      <p:grpSp>
        <p:nvGrpSpPr>
          <p:cNvPr id="25" name="组合 24">
            <a:extLst>
              <a:ext uri="{FF2B5EF4-FFF2-40B4-BE49-F238E27FC236}">
                <a16:creationId xmlns:a16="http://schemas.microsoft.com/office/drawing/2014/main" id="{7C7B49B9-E6A4-4F40-B958-4C25D74CFCC9}"/>
              </a:ext>
            </a:extLst>
          </p:cNvPr>
          <p:cNvGrpSpPr/>
          <p:nvPr/>
        </p:nvGrpSpPr>
        <p:grpSpPr>
          <a:xfrm flipH="1">
            <a:off x="3535606" y="2103698"/>
            <a:ext cx="3829895" cy="581629"/>
            <a:chOff x="204786" y="159327"/>
            <a:chExt cx="11782427" cy="918137"/>
          </a:xfrm>
        </p:grpSpPr>
        <p:cxnSp>
          <p:nvCxnSpPr>
            <p:cNvPr id="26" name="直接连接符 25">
              <a:extLst>
                <a:ext uri="{FF2B5EF4-FFF2-40B4-BE49-F238E27FC236}">
                  <a16:creationId xmlns:a16="http://schemas.microsoft.com/office/drawing/2014/main" id="{A202BDD7-9EE6-4474-8C07-0299A5DEAFB5}"/>
                </a:ext>
              </a:extLst>
            </p:cNvPr>
            <p:cNvCxnSpPr/>
            <p:nvPr userDrawn="1"/>
          </p:nvCxnSpPr>
          <p:spPr>
            <a:xfrm flipH="1">
              <a:off x="6697926" y="234950"/>
              <a:ext cx="5289287" cy="0"/>
            </a:xfrm>
            <a:prstGeom prst="line">
              <a:avLst/>
            </a:prstGeom>
            <a:ln w="28575">
              <a:solidFill>
                <a:srgbClr val="8AC9F2"/>
              </a:solidFill>
            </a:ln>
          </p:spPr>
          <p:style>
            <a:lnRef idx="1">
              <a:schemeClr val="accent1"/>
            </a:lnRef>
            <a:fillRef idx="0">
              <a:schemeClr val="accent1"/>
            </a:fillRef>
            <a:effectRef idx="0">
              <a:schemeClr val="accent1"/>
            </a:effectRef>
            <a:fontRef idx="minor">
              <a:schemeClr val="tx1"/>
            </a:fontRef>
          </p:style>
        </p:cxnSp>
        <p:sp>
          <p:nvSpPr>
            <p:cNvPr id="27" name="任意多边形 5">
              <a:extLst>
                <a:ext uri="{FF2B5EF4-FFF2-40B4-BE49-F238E27FC236}">
                  <a16:creationId xmlns:a16="http://schemas.microsoft.com/office/drawing/2014/main" id="{12B8DC25-0E1A-486A-9D56-6BCFDED46765}"/>
                </a:ext>
              </a:extLst>
            </p:cNvPr>
            <p:cNvSpPr/>
            <p:nvPr userDrawn="1"/>
          </p:nvSpPr>
          <p:spPr>
            <a:xfrm flipH="1">
              <a:off x="204786" y="596611"/>
              <a:ext cx="11772553" cy="287015"/>
            </a:xfrm>
            <a:custGeom>
              <a:avLst/>
              <a:gdLst>
                <a:gd name="connsiteX0" fmla="*/ 0 w 11702472"/>
                <a:gd name="connsiteY0" fmla="*/ 0 h 628073"/>
                <a:gd name="connsiteX1" fmla="*/ 5181600 w 11702472"/>
                <a:gd name="connsiteY1" fmla="*/ 0 h 628073"/>
                <a:gd name="connsiteX2" fmla="*/ 6068291 w 11702472"/>
                <a:gd name="connsiteY2" fmla="*/ 628073 h 628073"/>
                <a:gd name="connsiteX3" fmla="*/ 11702472 w 11702472"/>
                <a:gd name="connsiteY3" fmla="*/ 628073 h 628073"/>
              </a:gdLst>
              <a:ahLst/>
              <a:cxnLst>
                <a:cxn ang="0">
                  <a:pos x="connsiteX0" y="connsiteY0"/>
                </a:cxn>
                <a:cxn ang="0">
                  <a:pos x="connsiteX1" y="connsiteY1"/>
                </a:cxn>
                <a:cxn ang="0">
                  <a:pos x="connsiteX2" y="connsiteY2"/>
                </a:cxn>
                <a:cxn ang="0">
                  <a:pos x="connsiteX3" y="connsiteY3"/>
                </a:cxn>
              </a:cxnLst>
              <a:rect l="l" t="t" r="r" b="b"/>
              <a:pathLst>
                <a:path w="11702472" h="628073">
                  <a:moveTo>
                    <a:pt x="0" y="0"/>
                  </a:moveTo>
                  <a:lnTo>
                    <a:pt x="5181600" y="0"/>
                  </a:lnTo>
                  <a:lnTo>
                    <a:pt x="6068291" y="628073"/>
                  </a:lnTo>
                  <a:lnTo>
                    <a:pt x="11702472" y="628073"/>
                  </a:lnTo>
                </a:path>
              </a:pathLst>
            </a:custGeom>
            <a:ln w="28575">
              <a:solidFill>
                <a:srgbClr val="8AC9F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cxnSp>
          <p:nvCxnSpPr>
            <p:cNvPr id="28" name="直接连接符 27">
              <a:extLst>
                <a:ext uri="{FF2B5EF4-FFF2-40B4-BE49-F238E27FC236}">
                  <a16:creationId xmlns:a16="http://schemas.microsoft.com/office/drawing/2014/main" id="{7BA281FC-B9E3-4AAD-8DFB-A96DBB07D9CD}"/>
                </a:ext>
              </a:extLst>
            </p:cNvPr>
            <p:cNvCxnSpPr/>
            <p:nvPr userDrawn="1"/>
          </p:nvCxnSpPr>
          <p:spPr>
            <a:xfrm flipH="1">
              <a:off x="204787" y="1033735"/>
              <a:ext cx="5696378" cy="0"/>
            </a:xfrm>
            <a:prstGeom prst="line">
              <a:avLst/>
            </a:prstGeom>
            <a:ln w="28575">
              <a:solidFill>
                <a:srgbClr val="8AC9F2"/>
              </a:solidFill>
            </a:ln>
          </p:spPr>
          <p:style>
            <a:lnRef idx="1">
              <a:schemeClr val="accent1"/>
            </a:lnRef>
            <a:fillRef idx="0">
              <a:schemeClr val="accent1"/>
            </a:fillRef>
            <a:effectRef idx="0">
              <a:schemeClr val="accent1"/>
            </a:effectRef>
            <a:fontRef idx="minor">
              <a:schemeClr val="tx1"/>
            </a:fontRef>
          </p:style>
        </p:cxnSp>
        <p:sp>
          <p:nvSpPr>
            <p:cNvPr id="29" name="矩形 28">
              <a:extLst>
                <a:ext uri="{FF2B5EF4-FFF2-40B4-BE49-F238E27FC236}">
                  <a16:creationId xmlns:a16="http://schemas.microsoft.com/office/drawing/2014/main" id="{EE3856D4-45C4-458B-87D5-F37AEEA76182}"/>
                </a:ext>
              </a:extLst>
            </p:cNvPr>
            <p:cNvSpPr/>
            <p:nvPr userDrawn="1"/>
          </p:nvSpPr>
          <p:spPr>
            <a:xfrm flipH="1">
              <a:off x="10938182" y="159327"/>
              <a:ext cx="622542" cy="157018"/>
            </a:xfrm>
            <a:prstGeom prst="rect">
              <a:avLst/>
            </a:prstGeom>
            <a:solidFill>
              <a:srgbClr val="8AC9F2"/>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0" name="矩形 29">
              <a:extLst>
                <a:ext uri="{FF2B5EF4-FFF2-40B4-BE49-F238E27FC236}">
                  <a16:creationId xmlns:a16="http://schemas.microsoft.com/office/drawing/2014/main" id="{1FF86D5D-D6AC-44F8-B792-CC1D14C740A0}"/>
                </a:ext>
              </a:extLst>
            </p:cNvPr>
            <p:cNvSpPr/>
            <p:nvPr userDrawn="1"/>
          </p:nvSpPr>
          <p:spPr>
            <a:xfrm flipH="1">
              <a:off x="472605" y="984664"/>
              <a:ext cx="1898478" cy="92800"/>
            </a:xfrm>
            <a:prstGeom prst="rect">
              <a:avLst/>
            </a:prstGeom>
            <a:solidFill>
              <a:srgbClr val="8AC9F2"/>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1" name="矩形 30">
              <a:extLst>
                <a:ext uri="{FF2B5EF4-FFF2-40B4-BE49-F238E27FC236}">
                  <a16:creationId xmlns:a16="http://schemas.microsoft.com/office/drawing/2014/main" id="{FF190DAE-C56B-46D0-B365-9E9FFFBF3DCD}"/>
                </a:ext>
              </a:extLst>
            </p:cNvPr>
            <p:cNvSpPr/>
            <p:nvPr userDrawn="1"/>
          </p:nvSpPr>
          <p:spPr>
            <a:xfrm flipH="1">
              <a:off x="10776682" y="373784"/>
              <a:ext cx="75494" cy="157018"/>
            </a:xfrm>
            <a:prstGeom prst="rect">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2" name="矩形 31">
              <a:extLst>
                <a:ext uri="{FF2B5EF4-FFF2-40B4-BE49-F238E27FC236}">
                  <a16:creationId xmlns:a16="http://schemas.microsoft.com/office/drawing/2014/main" id="{D4DB76E8-FD83-43B3-BE88-3587271360CB}"/>
                </a:ext>
              </a:extLst>
            </p:cNvPr>
            <p:cNvSpPr/>
            <p:nvPr userDrawn="1"/>
          </p:nvSpPr>
          <p:spPr>
            <a:xfrm flipH="1">
              <a:off x="9028105" y="373784"/>
              <a:ext cx="75494" cy="157018"/>
            </a:xfrm>
            <a:prstGeom prst="rect">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3" name="平行四边形 32">
              <a:extLst>
                <a:ext uri="{FF2B5EF4-FFF2-40B4-BE49-F238E27FC236}">
                  <a16:creationId xmlns:a16="http://schemas.microsoft.com/office/drawing/2014/main" id="{CA2AB9D8-85EA-45EA-A4AC-EE56423D8231}"/>
                </a:ext>
              </a:extLst>
            </p:cNvPr>
            <p:cNvSpPr/>
            <p:nvPr userDrawn="1"/>
          </p:nvSpPr>
          <p:spPr>
            <a:xfrm>
              <a:off x="807720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4" name="平行四边形 33">
              <a:extLst>
                <a:ext uri="{FF2B5EF4-FFF2-40B4-BE49-F238E27FC236}">
                  <a16:creationId xmlns:a16="http://schemas.microsoft.com/office/drawing/2014/main" id="{5DC59707-5DAB-496E-B198-F4A8A04AFA9D}"/>
                </a:ext>
              </a:extLst>
            </p:cNvPr>
            <p:cNvSpPr/>
            <p:nvPr userDrawn="1"/>
          </p:nvSpPr>
          <p:spPr>
            <a:xfrm>
              <a:off x="821843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5" name="平行四边形 34">
              <a:extLst>
                <a:ext uri="{FF2B5EF4-FFF2-40B4-BE49-F238E27FC236}">
                  <a16:creationId xmlns:a16="http://schemas.microsoft.com/office/drawing/2014/main" id="{E921E137-6C8D-4D54-B32B-49ED31BFC0C5}"/>
                </a:ext>
              </a:extLst>
            </p:cNvPr>
            <p:cNvSpPr/>
            <p:nvPr userDrawn="1"/>
          </p:nvSpPr>
          <p:spPr>
            <a:xfrm>
              <a:off x="835967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6" name="平行四边形 35">
              <a:extLst>
                <a:ext uri="{FF2B5EF4-FFF2-40B4-BE49-F238E27FC236}">
                  <a16:creationId xmlns:a16="http://schemas.microsoft.com/office/drawing/2014/main" id="{E8C9A7A1-BCFA-4A83-8EE3-D44F91FF68AB}"/>
                </a:ext>
              </a:extLst>
            </p:cNvPr>
            <p:cNvSpPr/>
            <p:nvPr userDrawn="1"/>
          </p:nvSpPr>
          <p:spPr>
            <a:xfrm>
              <a:off x="850090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7" name="平行四边形 36">
              <a:extLst>
                <a:ext uri="{FF2B5EF4-FFF2-40B4-BE49-F238E27FC236}">
                  <a16:creationId xmlns:a16="http://schemas.microsoft.com/office/drawing/2014/main" id="{08164ECD-6B29-4DA1-83BC-EF2DE43CFFEB}"/>
                </a:ext>
              </a:extLst>
            </p:cNvPr>
            <p:cNvSpPr/>
            <p:nvPr userDrawn="1"/>
          </p:nvSpPr>
          <p:spPr>
            <a:xfrm>
              <a:off x="864214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8" name="平行四边形 37">
              <a:extLst>
                <a:ext uri="{FF2B5EF4-FFF2-40B4-BE49-F238E27FC236}">
                  <a16:creationId xmlns:a16="http://schemas.microsoft.com/office/drawing/2014/main" id="{CEF13614-08B8-43B7-8638-CD100ECCE1A7}"/>
                </a:ext>
              </a:extLst>
            </p:cNvPr>
            <p:cNvSpPr/>
            <p:nvPr userDrawn="1"/>
          </p:nvSpPr>
          <p:spPr>
            <a:xfrm>
              <a:off x="878338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9" name="平行四边形 38">
              <a:extLst>
                <a:ext uri="{FF2B5EF4-FFF2-40B4-BE49-F238E27FC236}">
                  <a16:creationId xmlns:a16="http://schemas.microsoft.com/office/drawing/2014/main" id="{FBF7A9E3-2493-4871-896D-F3CABDF7B4DC}"/>
                </a:ext>
              </a:extLst>
            </p:cNvPr>
            <p:cNvSpPr/>
            <p:nvPr userDrawn="1"/>
          </p:nvSpPr>
          <p:spPr>
            <a:xfrm>
              <a:off x="892461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0" name="平行四边形 39">
              <a:extLst>
                <a:ext uri="{FF2B5EF4-FFF2-40B4-BE49-F238E27FC236}">
                  <a16:creationId xmlns:a16="http://schemas.microsoft.com/office/drawing/2014/main" id="{97FEB269-0DCC-4D4D-931A-AEBFAD5A6AF9}"/>
                </a:ext>
              </a:extLst>
            </p:cNvPr>
            <p:cNvSpPr/>
            <p:nvPr userDrawn="1"/>
          </p:nvSpPr>
          <p:spPr>
            <a:xfrm>
              <a:off x="906585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1" name="平行四边形 40">
              <a:extLst>
                <a:ext uri="{FF2B5EF4-FFF2-40B4-BE49-F238E27FC236}">
                  <a16:creationId xmlns:a16="http://schemas.microsoft.com/office/drawing/2014/main" id="{4EB2EC09-CEAC-4189-90B9-6882B0747ACE}"/>
                </a:ext>
              </a:extLst>
            </p:cNvPr>
            <p:cNvSpPr/>
            <p:nvPr userDrawn="1"/>
          </p:nvSpPr>
          <p:spPr>
            <a:xfrm>
              <a:off x="920708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2" name="平行四边形 41">
              <a:extLst>
                <a:ext uri="{FF2B5EF4-FFF2-40B4-BE49-F238E27FC236}">
                  <a16:creationId xmlns:a16="http://schemas.microsoft.com/office/drawing/2014/main" id="{82332C4C-9E83-4CA0-AF3C-E410B4AE2345}"/>
                </a:ext>
              </a:extLst>
            </p:cNvPr>
            <p:cNvSpPr/>
            <p:nvPr userDrawn="1"/>
          </p:nvSpPr>
          <p:spPr>
            <a:xfrm>
              <a:off x="934832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3" name="平行四边形 42">
              <a:extLst>
                <a:ext uri="{FF2B5EF4-FFF2-40B4-BE49-F238E27FC236}">
                  <a16:creationId xmlns:a16="http://schemas.microsoft.com/office/drawing/2014/main" id="{1D7A9779-E011-4DCC-960B-C2E80961E33D}"/>
                </a:ext>
              </a:extLst>
            </p:cNvPr>
            <p:cNvSpPr/>
            <p:nvPr userDrawn="1"/>
          </p:nvSpPr>
          <p:spPr>
            <a:xfrm>
              <a:off x="948956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4" name="平行四边形 43">
              <a:extLst>
                <a:ext uri="{FF2B5EF4-FFF2-40B4-BE49-F238E27FC236}">
                  <a16:creationId xmlns:a16="http://schemas.microsoft.com/office/drawing/2014/main" id="{CDE236C9-B805-4E1F-8F56-3A09EB9B9392}"/>
                </a:ext>
              </a:extLst>
            </p:cNvPr>
            <p:cNvSpPr/>
            <p:nvPr userDrawn="1"/>
          </p:nvSpPr>
          <p:spPr>
            <a:xfrm>
              <a:off x="963079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5" name="平行四边形 44">
              <a:extLst>
                <a:ext uri="{FF2B5EF4-FFF2-40B4-BE49-F238E27FC236}">
                  <a16:creationId xmlns:a16="http://schemas.microsoft.com/office/drawing/2014/main" id="{B78DB060-547A-4081-AC56-25F144593D62}"/>
                </a:ext>
              </a:extLst>
            </p:cNvPr>
            <p:cNvSpPr/>
            <p:nvPr userDrawn="1"/>
          </p:nvSpPr>
          <p:spPr>
            <a:xfrm>
              <a:off x="977203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6" name="平行四边形 45">
              <a:extLst>
                <a:ext uri="{FF2B5EF4-FFF2-40B4-BE49-F238E27FC236}">
                  <a16:creationId xmlns:a16="http://schemas.microsoft.com/office/drawing/2014/main" id="{B6FB55EC-28EF-4984-ACAE-8B4FBA7012B1}"/>
                </a:ext>
              </a:extLst>
            </p:cNvPr>
            <p:cNvSpPr/>
            <p:nvPr userDrawn="1"/>
          </p:nvSpPr>
          <p:spPr>
            <a:xfrm>
              <a:off x="991326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7" name="平行四边形 46">
              <a:extLst>
                <a:ext uri="{FF2B5EF4-FFF2-40B4-BE49-F238E27FC236}">
                  <a16:creationId xmlns:a16="http://schemas.microsoft.com/office/drawing/2014/main" id="{98FE23BF-1420-4367-A998-4C48C30DA5C2}"/>
                </a:ext>
              </a:extLst>
            </p:cNvPr>
            <p:cNvSpPr/>
            <p:nvPr userDrawn="1"/>
          </p:nvSpPr>
          <p:spPr>
            <a:xfrm>
              <a:off x="1005450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8" name="平行四边形 47">
              <a:extLst>
                <a:ext uri="{FF2B5EF4-FFF2-40B4-BE49-F238E27FC236}">
                  <a16:creationId xmlns:a16="http://schemas.microsoft.com/office/drawing/2014/main" id="{18B16B14-962F-492B-8F9B-F080D6157525}"/>
                </a:ext>
              </a:extLst>
            </p:cNvPr>
            <p:cNvSpPr/>
            <p:nvPr userDrawn="1"/>
          </p:nvSpPr>
          <p:spPr>
            <a:xfrm>
              <a:off x="1019574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9" name="平行四边形 48">
              <a:extLst>
                <a:ext uri="{FF2B5EF4-FFF2-40B4-BE49-F238E27FC236}">
                  <a16:creationId xmlns:a16="http://schemas.microsoft.com/office/drawing/2014/main" id="{195C36B9-C63B-4940-AE3C-F68DF8BA2620}"/>
                </a:ext>
              </a:extLst>
            </p:cNvPr>
            <p:cNvSpPr/>
            <p:nvPr userDrawn="1"/>
          </p:nvSpPr>
          <p:spPr>
            <a:xfrm>
              <a:off x="1033697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0" name="平行四边形 49">
              <a:extLst>
                <a:ext uri="{FF2B5EF4-FFF2-40B4-BE49-F238E27FC236}">
                  <a16:creationId xmlns:a16="http://schemas.microsoft.com/office/drawing/2014/main" id="{7813A685-CF74-4CBF-B639-E6D85C5280BE}"/>
                </a:ext>
              </a:extLst>
            </p:cNvPr>
            <p:cNvSpPr/>
            <p:nvPr userDrawn="1"/>
          </p:nvSpPr>
          <p:spPr>
            <a:xfrm>
              <a:off x="1047821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1" name="平行四边形 50">
              <a:extLst>
                <a:ext uri="{FF2B5EF4-FFF2-40B4-BE49-F238E27FC236}">
                  <a16:creationId xmlns:a16="http://schemas.microsoft.com/office/drawing/2014/main" id="{C21C4AC7-C51A-4EF7-8754-9B0EEA3CE171}"/>
                </a:ext>
              </a:extLst>
            </p:cNvPr>
            <p:cNvSpPr/>
            <p:nvPr userDrawn="1"/>
          </p:nvSpPr>
          <p:spPr>
            <a:xfrm>
              <a:off x="1061944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2" name="平行四边形 51">
              <a:extLst>
                <a:ext uri="{FF2B5EF4-FFF2-40B4-BE49-F238E27FC236}">
                  <a16:creationId xmlns:a16="http://schemas.microsoft.com/office/drawing/2014/main" id="{198ADC9E-54F0-4588-B7AA-E18E8E7CDFDF}"/>
                </a:ext>
              </a:extLst>
            </p:cNvPr>
            <p:cNvSpPr/>
            <p:nvPr userDrawn="1"/>
          </p:nvSpPr>
          <p:spPr>
            <a:xfrm>
              <a:off x="1076068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3" name="平行四边形 52">
              <a:extLst>
                <a:ext uri="{FF2B5EF4-FFF2-40B4-BE49-F238E27FC236}">
                  <a16:creationId xmlns:a16="http://schemas.microsoft.com/office/drawing/2014/main" id="{DE316397-B0D0-4A14-9339-C2D566FB9890}"/>
                </a:ext>
              </a:extLst>
            </p:cNvPr>
            <p:cNvSpPr/>
            <p:nvPr userDrawn="1"/>
          </p:nvSpPr>
          <p:spPr>
            <a:xfrm>
              <a:off x="1090192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4" name="平行四边形 53">
              <a:extLst>
                <a:ext uri="{FF2B5EF4-FFF2-40B4-BE49-F238E27FC236}">
                  <a16:creationId xmlns:a16="http://schemas.microsoft.com/office/drawing/2014/main" id="{62AEF47F-8546-42A2-8182-0403305C7CCC}"/>
                </a:ext>
              </a:extLst>
            </p:cNvPr>
            <p:cNvSpPr/>
            <p:nvPr userDrawn="1"/>
          </p:nvSpPr>
          <p:spPr>
            <a:xfrm>
              <a:off x="1104315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5" name="平行四边形 54">
              <a:extLst>
                <a:ext uri="{FF2B5EF4-FFF2-40B4-BE49-F238E27FC236}">
                  <a16:creationId xmlns:a16="http://schemas.microsoft.com/office/drawing/2014/main" id="{F2F61E24-12BB-4EAB-BB42-E3721ED463D0}"/>
                </a:ext>
              </a:extLst>
            </p:cNvPr>
            <p:cNvSpPr/>
            <p:nvPr userDrawn="1"/>
          </p:nvSpPr>
          <p:spPr>
            <a:xfrm>
              <a:off x="1118439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6" name="平行四边形 55">
              <a:extLst>
                <a:ext uri="{FF2B5EF4-FFF2-40B4-BE49-F238E27FC236}">
                  <a16:creationId xmlns:a16="http://schemas.microsoft.com/office/drawing/2014/main" id="{4A161F1F-711D-4352-BA52-4885653953E7}"/>
                </a:ext>
              </a:extLst>
            </p:cNvPr>
            <p:cNvSpPr/>
            <p:nvPr userDrawn="1"/>
          </p:nvSpPr>
          <p:spPr>
            <a:xfrm>
              <a:off x="1132562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7" name="平行四边形 56">
              <a:extLst>
                <a:ext uri="{FF2B5EF4-FFF2-40B4-BE49-F238E27FC236}">
                  <a16:creationId xmlns:a16="http://schemas.microsoft.com/office/drawing/2014/main" id="{A2C88A09-38D8-4963-B496-BE9965209C66}"/>
                </a:ext>
              </a:extLst>
            </p:cNvPr>
            <p:cNvSpPr/>
            <p:nvPr userDrawn="1"/>
          </p:nvSpPr>
          <p:spPr>
            <a:xfrm>
              <a:off x="1146686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8" name="平行四边形 57">
              <a:extLst>
                <a:ext uri="{FF2B5EF4-FFF2-40B4-BE49-F238E27FC236}">
                  <a16:creationId xmlns:a16="http://schemas.microsoft.com/office/drawing/2014/main" id="{88D3835D-ECB1-409D-86ED-2C238D2A9278}"/>
                </a:ext>
              </a:extLst>
            </p:cNvPr>
            <p:cNvSpPr/>
            <p:nvPr userDrawn="1"/>
          </p:nvSpPr>
          <p:spPr>
            <a:xfrm>
              <a:off x="1160810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9" name="平行四边形 58">
              <a:extLst>
                <a:ext uri="{FF2B5EF4-FFF2-40B4-BE49-F238E27FC236}">
                  <a16:creationId xmlns:a16="http://schemas.microsoft.com/office/drawing/2014/main" id="{FC80CD4B-F966-42FF-B384-24F185E19474}"/>
                </a:ext>
              </a:extLst>
            </p:cNvPr>
            <p:cNvSpPr/>
            <p:nvPr userDrawn="1"/>
          </p:nvSpPr>
          <p:spPr>
            <a:xfrm>
              <a:off x="1174933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grpSp>
      <p:sp>
        <p:nvSpPr>
          <p:cNvPr id="60" name="文本框 59">
            <a:extLst>
              <a:ext uri="{FF2B5EF4-FFF2-40B4-BE49-F238E27FC236}">
                <a16:creationId xmlns:a16="http://schemas.microsoft.com/office/drawing/2014/main" id="{CE779796-4C26-4FB2-8315-E2EB351403C2}"/>
              </a:ext>
            </a:extLst>
          </p:cNvPr>
          <p:cNvSpPr txBox="1"/>
          <p:nvPr/>
        </p:nvSpPr>
        <p:spPr>
          <a:xfrm>
            <a:off x="2026634" y="1105287"/>
            <a:ext cx="1706156" cy="1862048"/>
          </a:xfrm>
          <a:prstGeom prst="rect">
            <a:avLst/>
          </a:prstGeom>
          <a:noFill/>
        </p:spPr>
        <p:txBody>
          <a:bodyPr wrap="square" rtlCol="0">
            <a:spAutoFit/>
          </a:bodyPr>
          <a:lstStyle/>
          <a:p>
            <a:r>
              <a:rPr lang="en-US" altLang="zh-CN" sz="11500" b="1" dirty="0">
                <a:solidFill>
                  <a:srgbClr val="8AC9F2"/>
                </a:solidFill>
                <a:effectLst>
                  <a:outerShdw blurRad="38100" dist="38100" dir="2700000" algn="tl">
                    <a:schemeClr val="bg1">
                      <a:alpha val="43000"/>
                    </a:schemeClr>
                  </a:outerShdw>
                </a:effectLst>
                <a:latin typeface="Agency FB" panose="020B0503020202020204" pitchFamily="34" charset="0"/>
                <a:cs typeface="+mn-ea"/>
                <a:sym typeface="+mn-lt"/>
              </a:rPr>
              <a:t>01</a:t>
            </a:r>
            <a:endParaRPr lang="zh-CN" altLang="en-US" sz="11500" b="1" dirty="0">
              <a:solidFill>
                <a:srgbClr val="8AC9F2"/>
              </a:solidFill>
              <a:effectLst>
                <a:outerShdw blurRad="38100" dist="38100" dir="2700000" algn="tl">
                  <a:schemeClr val="bg1">
                    <a:alpha val="43000"/>
                  </a:schemeClr>
                </a:outerShdw>
              </a:effectLst>
              <a:latin typeface="Agency FB" panose="020B0503020202020204" pitchFamily="34" charset="0"/>
              <a:cs typeface="+mn-ea"/>
              <a:sym typeface="+mn-lt"/>
            </a:endParaRPr>
          </a:p>
        </p:txBody>
      </p:sp>
      <p:pic>
        <p:nvPicPr>
          <p:cNvPr id="61" name="图片 60">
            <a:extLst>
              <a:ext uri="{FF2B5EF4-FFF2-40B4-BE49-F238E27FC236}">
                <a16:creationId xmlns:a16="http://schemas.microsoft.com/office/drawing/2014/main" id="{2E72300A-D5D3-462F-8050-6A2053A9B321}"/>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rot="5400000">
            <a:off x="7541908" y="-263462"/>
            <a:ext cx="2172006" cy="2698930"/>
          </a:xfrm>
          <a:prstGeom prst="rect">
            <a:avLst/>
          </a:prstGeom>
        </p:spPr>
      </p:pic>
      <p:pic>
        <p:nvPicPr>
          <p:cNvPr id="62" name="图片 61">
            <a:extLst>
              <a:ext uri="{FF2B5EF4-FFF2-40B4-BE49-F238E27FC236}">
                <a16:creationId xmlns:a16="http://schemas.microsoft.com/office/drawing/2014/main" id="{6CF64242-10FE-4CB2-9B7B-208A9DF881B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5400000" flipH="1" flipV="1">
            <a:off x="2525026" y="4418272"/>
            <a:ext cx="2175805" cy="2703651"/>
          </a:xfrm>
          <a:prstGeom prst="rect">
            <a:avLst/>
          </a:prstGeom>
        </p:spPr>
      </p:pic>
    </p:spTree>
    <p:extLst>
      <p:ext uri="{BB962C8B-B14F-4D97-AF65-F5344CB8AC3E}">
        <p14:creationId xmlns:p14="http://schemas.microsoft.com/office/powerpoint/2010/main" val="2331517350"/>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randombar(horizontal)">
                                      <p:cBhvr>
                                        <p:cTn id="7" dur="500"/>
                                        <p:tgtEl>
                                          <p:spTgt spid="61"/>
                                        </p:tgtEl>
                                      </p:cBhvr>
                                    </p:animEffect>
                                  </p:childTnLst>
                                </p:cTn>
                              </p:par>
                              <p:par>
                                <p:cTn id="8" presetID="14" presetClass="entr" presetSubtype="10" fill="hold"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randombar(horizontal)">
                                      <p:cBhvr>
                                        <p:cTn id="10" dur="500"/>
                                        <p:tgtEl>
                                          <p:spTgt spid="62"/>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1000"/>
                                        <p:tgtEl>
                                          <p:spTgt spid="25"/>
                                        </p:tgtEl>
                                      </p:cBhvr>
                                    </p:animEffect>
                                    <p:anim calcmode="lin" valueType="num">
                                      <p:cBhvr>
                                        <p:cTn id="16" dur="1000" fill="hold"/>
                                        <p:tgtEl>
                                          <p:spTgt spid="25"/>
                                        </p:tgtEl>
                                        <p:attrNameLst>
                                          <p:attrName>ppt_x</p:attrName>
                                        </p:attrNameLst>
                                      </p:cBhvr>
                                      <p:tavLst>
                                        <p:tav tm="0">
                                          <p:val>
                                            <p:strVal val="#ppt_x"/>
                                          </p:val>
                                        </p:tav>
                                        <p:tav tm="100000">
                                          <p:val>
                                            <p:strVal val="#ppt_x"/>
                                          </p:val>
                                        </p:tav>
                                      </p:tavLst>
                                    </p:anim>
                                    <p:anim calcmode="lin" valueType="num">
                                      <p:cBhvr>
                                        <p:cTn id="17"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randombar(horizontal)">
                                      <p:cBhvr>
                                        <p:cTn id="22" dur="500"/>
                                        <p:tgtEl>
                                          <p:spTgt spid="3"/>
                                        </p:tgtEl>
                                      </p:cBhvr>
                                    </p:animEffect>
                                  </p:childTnLst>
                                </p:cTn>
                              </p:par>
                              <p:par>
                                <p:cTn id="23" presetID="42" presetClass="entr" presetSubtype="0" fill="hold" grpId="0" nodeType="withEffect">
                                  <p:stCondLst>
                                    <p:cond delay="0"/>
                                  </p:stCondLst>
                                  <p:childTnLst>
                                    <p:set>
                                      <p:cBhvr>
                                        <p:cTn id="24" dur="1" fill="hold">
                                          <p:stCondLst>
                                            <p:cond delay="0"/>
                                          </p:stCondLst>
                                        </p:cTn>
                                        <p:tgtEl>
                                          <p:spTgt spid="60"/>
                                        </p:tgtEl>
                                        <p:attrNameLst>
                                          <p:attrName>style.visibility</p:attrName>
                                        </p:attrNameLst>
                                      </p:cBhvr>
                                      <p:to>
                                        <p:strVal val="visible"/>
                                      </p:to>
                                    </p:set>
                                    <p:animEffect transition="in" filter="fade">
                                      <p:cBhvr>
                                        <p:cTn id="25" dur="1000"/>
                                        <p:tgtEl>
                                          <p:spTgt spid="60"/>
                                        </p:tgtEl>
                                      </p:cBhvr>
                                    </p:animEffect>
                                    <p:anim calcmode="lin" valueType="num">
                                      <p:cBhvr>
                                        <p:cTn id="26" dur="1000" fill="hold"/>
                                        <p:tgtEl>
                                          <p:spTgt spid="60"/>
                                        </p:tgtEl>
                                        <p:attrNameLst>
                                          <p:attrName>ppt_x</p:attrName>
                                        </p:attrNameLst>
                                      </p:cBhvr>
                                      <p:tavLst>
                                        <p:tav tm="0">
                                          <p:val>
                                            <p:strVal val="#ppt_x"/>
                                          </p:val>
                                        </p:tav>
                                        <p:tav tm="100000">
                                          <p:val>
                                            <p:strVal val="#ppt_x"/>
                                          </p:val>
                                        </p:tav>
                                      </p:tavLst>
                                    </p:anim>
                                    <p:anim calcmode="lin" valueType="num">
                                      <p:cBhvr>
                                        <p:cTn id="27"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randombar(horizontal)">
                                      <p:cBhvr>
                                        <p:cTn id="3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60"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E1222626-BA60-48EF-B68E-9D66996CB9C0}"/>
              </a:ext>
            </a:extLst>
          </p:cNvPr>
          <p:cNvGrpSpPr/>
          <p:nvPr/>
        </p:nvGrpSpPr>
        <p:grpSpPr>
          <a:xfrm>
            <a:off x="142741" y="115171"/>
            <a:ext cx="5176023" cy="1674587"/>
            <a:chOff x="142741" y="115171"/>
            <a:chExt cx="5176023" cy="1674587"/>
          </a:xfrm>
        </p:grpSpPr>
        <p:pic>
          <p:nvPicPr>
            <p:cNvPr id="6" name="图片 5">
              <a:extLst>
                <a:ext uri="{FF2B5EF4-FFF2-40B4-BE49-F238E27FC236}">
                  <a16:creationId xmlns:a16="http://schemas.microsoft.com/office/drawing/2014/main" id="{38813C82-F884-4B83-A2F1-2B3637A98D6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4" name="文本框 3">
              <a:extLst>
                <a:ext uri="{FF2B5EF4-FFF2-40B4-BE49-F238E27FC236}">
                  <a16:creationId xmlns:a16="http://schemas.microsoft.com/office/drawing/2014/main" id="{CD8C9069-2F1A-40F2-B2A8-80C05194F294}"/>
                </a:ext>
              </a:extLst>
            </p:cNvPr>
            <p:cNvSpPr txBox="1"/>
            <p:nvPr/>
          </p:nvSpPr>
          <p:spPr>
            <a:xfrm>
              <a:off x="830507" y="660078"/>
              <a:ext cx="604753"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08</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5" name="文本框 4">
              <a:extLst>
                <a:ext uri="{FF2B5EF4-FFF2-40B4-BE49-F238E27FC236}">
                  <a16:creationId xmlns:a16="http://schemas.microsoft.com/office/drawing/2014/main" id="{E5183692-D1C2-403B-A634-32F290976E07}"/>
                </a:ext>
              </a:extLst>
            </p:cNvPr>
            <p:cNvSpPr txBox="1"/>
            <p:nvPr/>
          </p:nvSpPr>
          <p:spPr>
            <a:xfrm>
              <a:off x="1670841" y="721633"/>
              <a:ext cx="3647923" cy="523220"/>
            </a:xfrm>
            <a:prstGeom prst="rect">
              <a:avLst/>
            </a:prstGeom>
            <a:noFill/>
          </p:spPr>
          <p:txBody>
            <a:bodyPr vert="horz" wrap="square" rtlCol="0">
              <a:spAutoFit/>
            </a:bodyPr>
            <a:lstStyle/>
            <a:p>
              <a:r>
                <a:rPr lang="en-US"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Research Paper Status</a:t>
              </a:r>
            </a:p>
          </p:txBody>
        </p:sp>
      </p:grpSp>
      <p:pic>
        <p:nvPicPr>
          <p:cNvPr id="8" name="图片 7">
            <a:extLst>
              <a:ext uri="{FF2B5EF4-FFF2-40B4-BE49-F238E27FC236}">
                <a16:creationId xmlns:a16="http://schemas.microsoft.com/office/drawing/2014/main" id="{D210DFCA-857A-4CDB-AEEA-8F4D2BE15E68}"/>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grpSp>
        <p:nvGrpSpPr>
          <p:cNvPr id="2" name="组合 1">
            <a:extLst>
              <a:ext uri="{FF2B5EF4-FFF2-40B4-BE49-F238E27FC236}">
                <a16:creationId xmlns:a16="http://schemas.microsoft.com/office/drawing/2014/main" id="{2929B4E9-88CC-406D-869D-317D17CEEA0C}"/>
              </a:ext>
            </a:extLst>
          </p:cNvPr>
          <p:cNvGrpSpPr/>
          <p:nvPr/>
        </p:nvGrpSpPr>
        <p:grpSpPr>
          <a:xfrm>
            <a:off x="1809737" y="2104221"/>
            <a:ext cx="2961957" cy="4327203"/>
            <a:chOff x="1670841" y="2393588"/>
            <a:chExt cx="2961957" cy="4327203"/>
          </a:xfrm>
        </p:grpSpPr>
        <p:grpSp>
          <p:nvGrpSpPr>
            <p:cNvPr id="9" name="组合 8">
              <a:extLst>
                <a:ext uri="{FF2B5EF4-FFF2-40B4-BE49-F238E27FC236}">
                  <a16:creationId xmlns:a16="http://schemas.microsoft.com/office/drawing/2014/main" id="{9BF2CF79-162E-4A46-843F-38C46ECA896D}"/>
                </a:ext>
              </a:extLst>
            </p:cNvPr>
            <p:cNvGrpSpPr/>
            <p:nvPr/>
          </p:nvGrpSpPr>
          <p:grpSpPr>
            <a:xfrm>
              <a:off x="1670841" y="2393588"/>
              <a:ext cx="2961957" cy="2896042"/>
              <a:chOff x="1060504" y="671311"/>
              <a:chExt cx="2961957" cy="2896042"/>
            </a:xfrm>
          </p:grpSpPr>
          <p:sp>
            <p:nvSpPr>
              <p:cNvPr id="10" name="矩形 9">
                <a:extLst>
                  <a:ext uri="{FF2B5EF4-FFF2-40B4-BE49-F238E27FC236}">
                    <a16:creationId xmlns:a16="http://schemas.microsoft.com/office/drawing/2014/main" id="{FFCB9511-FABB-482F-AA1B-4F2CE1A3BF73}"/>
                  </a:ext>
                </a:extLst>
              </p:cNvPr>
              <p:cNvSpPr/>
              <p:nvPr/>
            </p:nvSpPr>
            <p:spPr>
              <a:xfrm>
                <a:off x="1060504" y="1116417"/>
                <a:ext cx="2961957" cy="2450936"/>
              </a:xfrm>
              <a:prstGeom prst="rect">
                <a:avLst/>
              </a:prstGeom>
              <a:noFill/>
              <a:ln w="19050">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11" name="图片 10">
                <a:extLst>
                  <a:ext uri="{FF2B5EF4-FFF2-40B4-BE49-F238E27FC236}">
                    <a16:creationId xmlns:a16="http://schemas.microsoft.com/office/drawing/2014/main" id="{1831C960-DA71-41A8-A564-0810012286AC}"/>
                  </a:ext>
                </a:extLst>
              </p:cNvPr>
              <p:cNvPicPr>
                <a:picLocks noChangeAspect="1"/>
              </p:cNvPicPr>
              <p:nvPr/>
            </p:nvPicPr>
            <p:blipFill>
              <a:blip r:embed="rId4"/>
              <a:stretch>
                <a:fillRect/>
              </a:stretch>
            </p:blipFill>
            <p:spPr>
              <a:xfrm>
                <a:off x="2051174" y="671311"/>
                <a:ext cx="980620" cy="795982"/>
              </a:xfrm>
              <a:prstGeom prst="rect">
                <a:avLst/>
              </a:prstGeom>
            </p:spPr>
          </p:pic>
        </p:grpSp>
        <p:sp>
          <p:nvSpPr>
            <p:cNvPr id="13" name="文本框 12">
              <a:extLst>
                <a:ext uri="{FF2B5EF4-FFF2-40B4-BE49-F238E27FC236}">
                  <a16:creationId xmlns:a16="http://schemas.microsoft.com/office/drawing/2014/main" id="{D995DDB8-0A2A-4A75-9259-8519DA215C91}"/>
                </a:ext>
              </a:extLst>
            </p:cNvPr>
            <p:cNvSpPr txBox="1"/>
            <p:nvPr/>
          </p:nvSpPr>
          <p:spPr>
            <a:xfrm>
              <a:off x="2150609" y="5089575"/>
              <a:ext cx="2002420" cy="1631216"/>
            </a:xfrm>
            <a:prstGeom prst="rect">
              <a:avLst/>
            </a:prstGeom>
            <a:solidFill>
              <a:srgbClr val="001F2E"/>
            </a:solidFill>
          </p:spPr>
          <p:txBody>
            <a:bodyPr wrap="square" rtlCol="0">
              <a:spAutoFit/>
            </a:bodyPr>
            <a:lstStyle/>
            <a:p>
              <a:pPr algn="ctr"/>
              <a:r>
                <a:rPr lang="en-US" altLang="zh-CN" sz="2000" b="1" dirty="0">
                  <a:solidFill>
                    <a:srgbClr val="8AC9F2"/>
                  </a:solidFill>
                  <a:effectLst>
                    <a:outerShdw blurRad="38100" dist="38100" dir="2700000" algn="tl">
                      <a:srgbClr val="000000">
                        <a:alpha val="43137"/>
                      </a:srgbClr>
                    </a:outerShdw>
                  </a:effectLst>
                  <a:cs typeface="+mn-ea"/>
                  <a:sym typeface="+mn-lt"/>
                </a:rPr>
                <a:t>Proposed system and architecture diagram has been added.</a:t>
              </a:r>
              <a:endParaRPr lang="zh-CN" altLang="en-US" sz="2000" b="1" dirty="0">
                <a:solidFill>
                  <a:srgbClr val="8AC9F2"/>
                </a:solidFill>
                <a:effectLst>
                  <a:outerShdw blurRad="38100" dist="38100" dir="2700000" algn="tl">
                    <a:srgbClr val="000000">
                      <a:alpha val="43137"/>
                    </a:srgbClr>
                  </a:outerShdw>
                </a:effectLst>
                <a:cs typeface="+mn-ea"/>
                <a:sym typeface="+mn-lt"/>
              </a:endParaRPr>
            </a:p>
          </p:txBody>
        </p:sp>
        <p:sp>
          <p:nvSpPr>
            <p:cNvPr id="14" name="矩形 13">
              <a:extLst>
                <a:ext uri="{FF2B5EF4-FFF2-40B4-BE49-F238E27FC236}">
                  <a16:creationId xmlns:a16="http://schemas.microsoft.com/office/drawing/2014/main" id="{1E2EA23C-2256-4DD0-9A52-A446839A441F}"/>
                </a:ext>
              </a:extLst>
            </p:cNvPr>
            <p:cNvSpPr/>
            <p:nvPr/>
          </p:nvSpPr>
          <p:spPr>
            <a:xfrm>
              <a:off x="2150609" y="3428097"/>
              <a:ext cx="2002420" cy="954107"/>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cs typeface="+mn-ea"/>
                  <a:sym typeface="+mn-lt"/>
                </a:rPr>
                <a:t>Completed Abstract, Introduction and Literature survey and references</a:t>
              </a:r>
              <a:endParaRPr lang="zh-CN" altLang="en-US" sz="1400" b="1" dirty="0">
                <a:solidFill>
                  <a:srgbClr val="8AC9F2"/>
                </a:solidFill>
                <a:cs typeface="+mn-ea"/>
                <a:sym typeface="+mn-lt"/>
              </a:endParaRPr>
            </a:p>
          </p:txBody>
        </p:sp>
      </p:grpSp>
      <p:sp>
        <p:nvSpPr>
          <p:cNvPr id="15" name="矩形 14">
            <a:extLst>
              <a:ext uri="{FF2B5EF4-FFF2-40B4-BE49-F238E27FC236}">
                <a16:creationId xmlns:a16="http://schemas.microsoft.com/office/drawing/2014/main" id="{898AF78E-424F-4684-9D75-77CE02B0BB4C}"/>
              </a:ext>
            </a:extLst>
          </p:cNvPr>
          <p:cNvSpPr/>
          <p:nvPr/>
        </p:nvSpPr>
        <p:spPr>
          <a:xfrm>
            <a:off x="5414362" y="2458293"/>
            <a:ext cx="5821029" cy="307777"/>
          </a:xfrm>
          <a:prstGeom prst="rect">
            <a:avLst/>
          </a:prstGeom>
        </p:spPr>
        <p:txBody>
          <a:bodyPr wrap="square">
            <a:spAutoFit/>
          </a:bodyPr>
          <a:lstStyle/>
          <a:p>
            <a:pPr algn="just"/>
            <a:endParaRPr lang="zh-CN" altLang="en-US" sz="1400" b="1" dirty="0">
              <a:solidFill>
                <a:srgbClr val="8AC9F2"/>
              </a:solidFill>
              <a:cs typeface="+mn-ea"/>
              <a:sym typeface="+mn-lt"/>
            </a:endParaRPr>
          </a:p>
        </p:txBody>
      </p:sp>
      <p:sp>
        <p:nvSpPr>
          <p:cNvPr id="16" name="文本框 15">
            <a:extLst>
              <a:ext uri="{FF2B5EF4-FFF2-40B4-BE49-F238E27FC236}">
                <a16:creationId xmlns:a16="http://schemas.microsoft.com/office/drawing/2014/main" id="{10078AFC-96D0-4EC0-AB62-BCE8BE293F13}"/>
              </a:ext>
            </a:extLst>
          </p:cNvPr>
          <p:cNvSpPr txBox="1"/>
          <p:nvPr/>
        </p:nvSpPr>
        <p:spPr>
          <a:xfrm>
            <a:off x="5414361" y="2051612"/>
            <a:ext cx="4483617" cy="400110"/>
          </a:xfrm>
          <a:prstGeom prst="rect">
            <a:avLst/>
          </a:prstGeom>
          <a:noFill/>
        </p:spPr>
        <p:txBody>
          <a:bodyPr wrap="square" rtlCol="0">
            <a:spAutoFit/>
          </a:bodyPr>
          <a:lstStyle/>
          <a:p>
            <a:r>
              <a:rPr lang="en-US" altLang="zh-CN" sz="2000" b="1" dirty="0">
                <a:solidFill>
                  <a:srgbClr val="8AC9F2"/>
                </a:solidFill>
                <a:effectLst>
                  <a:outerShdw blurRad="38100" dist="38100" dir="2700000" algn="tl">
                    <a:srgbClr val="000000">
                      <a:alpha val="43137"/>
                    </a:srgbClr>
                  </a:outerShdw>
                </a:effectLst>
                <a:cs typeface="+mn-ea"/>
                <a:sym typeface="+mn-lt"/>
              </a:rPr>
              <a:t>Added the results achieved so far</a:t>
            </a:r>
            <a:endParaRPr lang="zh-CN" altLang="en-US" sz="2000" b="1" dirty="0">
              <a:solidFill>
                <a:srgbClr val="8AC9F2"/>
              </a:solidFill>
              <a:effectLst>
                <a:outerShdw blurRad="38100" dist="38100" dir="2700000" algn="tl">
                  <a:srgbClr val="000000">
                    <a:alpha val="43137"/>
                  </a:srgbClr>
                </a:outerShdw>
              </a:effectLst>
              <a:cs typeface="+mn-ea"/>
              <a:sym typeface="+mn-lt"/>
            </a:endParaRPr>
          </a:p>
        </p:txBody>
      </p:sp>
      <p:sp>
        <p:nvSpPr>
          <p:cNvPr id="18" name="文本框 17">
            <a:extLst>
              <a:ext uri="{FF2B5EF4-FFF2-40B4-BE49-F238E27FC236}">
                <a16:creationId xmlns:a16="http://schemas.microsoft.com/office/drawing/2014/main" id="{EE19897A-97F1-4BE5-A77A-93A15B526358}"/>
              </a:ext>
            </a:extLst>
          </p:cNvPr>
          <p:cNvSpPr txBox="1"/>
          <p:nvPr/>
        </p:nvSpPr>
        <p:spPr>
          <a:xfrm>
            <a:off x="5414361" y="2959187"/>
            <a:ext cx="4098606" cy="1015663"/>
          </a:xfrm>
          <a:prstGeom prst="rect">
            <a:avLst/>
          </a:prstGeom>
          <a:noFill/>
        </p:spPr>
        <p:txBody>
          <a:bodyPr wrap="square" rtlCol="0">
            <a:spAutoFit/>
          </a:bodyPr>
          <a:lstStyle/>
          <a:p>
            <a:r>
              <a:rPr lang="en-US" altLang="zh-CN" sz="2000" b="1" dirty="0">
                <a:solidFill>
                  <a:srgbClr val="8AC9F2"/>
                </a:solidFill>
                <a:effectLst>
                  <a:outerShdw blurRad="38100" dist="38100" dir="2700000" algn="tl">
                    <a:srgbClr val="000000">
                      <a:alpha val="43137"/>
                    </a:srgbClr>
                  </a:outerShdw>
                </a:effectLst>
                <a:cs typeface="+mn-ea"/>
                <a:sym typeface="+mn-lt"/>
              </a:rPr>
              <a:t>Once the remaining implementation is completed, full results will be added.</a:t>
            </a:r>
          </a:p>
        </p:txBody>
      </p:sp>
      <p:sp>
        <p:nvSpPr>
          <p:cNvPr id="3" name="文本框 17">
            <a:extLst>
              <a:ext uri="{FF2B5EF4-FFF2-40B4-BE49-F238E27FC236}">
                <a16:creationId xmlns:a16="http://schemas.microsoft.com/office/drawing/2014/main" id="{A6B30BBF-76DE-27C7-F4D2-9D0B8F8D5E2B}"/>
              </a:ext>
            </a:extLst>
          </p:cNvPr>
          <p:cNvSpPr txBox="1"/>
          <p:nvPr/>
        </p:nvSpPr>
        <p:spPr>
          <a:xfrm>
            <a:off x="5414361" y="4492431"/>
            <a:ext cx="4098606" cy="707886"/>
          </a:xfrm>
          <a:prstGeom prst="rect">
            <a:avLst/>
          </a:prstGeom>
          <a:noFill/>
        </p:spPr>
        <p:txBody>
          <a:bodyPr wrap="square" rtlCol="0">
            <a:spAutoFit/>
          </a:bodyPr>
          <a:lstStyle/>
          <a:p>
            <a:r>
              <a:rPr lang="en-US" altLang="zh-CN" sz="2000" b="1" dirty="0">
                <a:solidFill>
                  <a:srgbClr val="8AC9F2"/>
                </a:solidFill>
                <a:effectLst>
                  <a:outerShdw blurRad="38100" dist="38100" dir="2700000" algn="tl">
                    <a:srgbClr val="000000">
                      <a:alpha val="43137"/>
                    </a:srgbClr>
                  </a:outerShdw>
                </a:effectLst>
                <a:cs typeface="+mn-ea"/>
                <a:sym typeface="+mn-lt"/>
              </a:rPr>
              <a:t>Further refining to be done to improve quality</a:t>
            </a:r>
          </a:p>
        </p:txBody>
      </p:sp>
    </p:spTree>
    <p:extLst>
      <p:ext uri="{BB962C8B-B14F-4D97-AF65-F5344CB8AC3E}">
        <p14:creationId xmlns:p14="http://schemas.microsoft.com/office/powerpoint/2010/main" val="2022212084"/>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circle(in)">
                                      <p:cBhvr>
                                        <p:cTn id="12" dur="20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nodePh="1">
                                  <p:stCondLst>
                                    <p:cond delay="0"/>
                                  </p:stCondLst>
                                  <p:endCondLst>
                                    <p:cond evt="begin" delay="0">
                                      <p:tn val="15"/>
                                    </p:cond>
                                  </p:endCondLst>
                                  <p:childTnLst>
                                    <p:set>
                                      <p:cBhvr>
                                        <p:cTn id="16" dur="1" fill="hold">
                                          <p:stCondLst>
                                            <p:cond delay="0"/>
                                          </p:stCondLst>
                                        </p:cTn>
                                        <p:tgtEl>
                                          <p:spTgt spid="15"/>
                                        </p:tgtEl>
                                        <p:attrNameLst>
                                          <p:attrName>style.visibility</p:attrName>
                                        </p:attrNameLst>
                                      </p:cBhvr>
                                      <p:to>
                                        <p:strVal val="visible"/>
                                      </p:to>
                                    </p:set>
                                    <p:animEffect transition="in" filter="fade">
                                      <p:cBhvr>
                                        <p:cTn id="17" dur="1000"/>
                                        <p:tgtEl>
                                          <p:spTgt spid="15"/>
                                        </p:tgtEl>
                                      </p:cBhvr>
                                    </p:animEffect>
                                    <p:anim calcmode="lin" valueType="num">
                                      <p:cBhvr>
                                        <p:cTn id="18" dur="1000" fill="hold"/>
                                        <p:tgtEl>
                                          <p:spTgt spid="15"/>
                                        </p:tgtEl>
                                        <p:attrNameLst>
                                          <p:attrName>ppt_x</p:attrName>
                                        </p:attrNameLst>
                                      </p:cBhvr>
                                      <p:tavLst>
                                        <p:tav tm="0">
                                          <p:val>
                                            <p:strVal val="#ppt_x"/>
                                          </p:val>
                                        </p:tav>
                                        <p:tav tm="100000">
                                          <p:val>
                                            <p:strVal val="#ppt_x"/>
                                          </p:val>
                                        </p:tav>
                                      </p:tavLst>
                                    </p:anim>
                                    <p:anim calcmode="lin" valueType="num">
                                      <p:cBhvr>
                                        <p:cTn id="19" dur="1000" fill="hold"/>
                                        <p:tgtEl>
                                          <p:spTgt spid="15"/>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1000"/>
                                        <p:tgtEl>
                                          <p:spTgt spid="16"/>
                                        </p:tgtEl>
                                      </p:cBhvr>
                                    </p:animEffect>
                                    <p:anim calcmode="lin" valueType="num">
                                      <p:cBhvr>
                                        <p:cTn id="23" dur="1000" fill="hold"/>
                                        <p:tgtEl>
                                          <p:spTgt spid="16"/>
                                        </p:tgtEl>
                                        <p:attrNameLst>
                                          <p:attrName>ppt_x</p:attrName>
                                        </p:attrNameLst>
                                      </p:cBhvr>
                                      <p:tavLst>
                                        <p:tav tm="0">
                                          <p:val>
                                            <p:strVal val="#ppt_x"/>
                                          </p:val>
                                        </p:tav>
                                        <p:tav tm="100000">
                                          <p:val>
                                            <p:strVal val="#ppt_x"/>
                                          </p:val>
                                        </p:tav>
                                      </p:tavLst>
                                    </p:anim>
                                    <p:anim calcmode="lin" valueType="num">
                                      <p:cBhvr>
                                        <p:cTn id="24" dur="1000" fill="hold"/>
                                        <p:tgtEl>
                                          <p:spTgt spid="16"/>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1000"/>
                                        <p:tgtEl>
                                          <p:spTgt spid="18"/>
                                        </p:tgtEl>
                                      </p:cBhvr>
                                    </p:animEffect>
                                    <p:anim calcmode="lin" valueType="num">
                                      <p:cBhvr>
                                        <p:cTn id="28" dur="1000" fill="hold"/>
                                        <p:tgtEl>
                                          <p:spTgt spid="18"/>
                                        </p:tgtEl>
                                        <p:attrNameLst>
                                          <p:attrName>ppt_x</p:attrName>
                                        </p:attrNameLst>
                                      </p:cBhvr>
                                      <p:tavLst>
                                        <p:tav tm="0">
                                          <p:val>
                                            <p:strVal val="#ppt_x"/>
                                          </p:val>
                                        </p:tav>
                                        <p:tav tm="100000">
                                          <p:val>
                                            <p:strVal val="#ppt_x"/>
                                          </p:val>
                                        </p:tav>
                                      </p:tavLst>
                                    </p:anim>
                                    <p:anim calcmode="lin" valueType="num">
                                      <p:cBhvr>
                                        <p:cTn id="29" dur="1000" fill="hold"/>
                                        <p:tgtEl>
                                          <p:spTgt spid="18"/>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1000"/>
                                        <p:tgtEl>
                                          <p:spTgt spid="3"/>
                                        </p:tgtEl>
                                      </p:cBhvr>
                                    </p:animEffect>
                                    <p:anim calcmode="lin" valueType="num">
                                      <p:cBhvr>
                                        <p:cTn id="33" dur="1000" fill="hold"/>
                                        <p:tgtEl>
                                          <p:spTgt spid="3"/>
                                        </p:tgtEl>
                                        <p:attrNameLst>
                                          <p:attrName>ppt_x</p:attrName>
                                        </p:attrNameLst>
                                      </p:cBhvr>
                                      <p:tavLst>
                                        <p:tav tm="0">
                                          <p:val>
                                            <p:strVal val="#ppt_x"/>
                                          </p:val>
                                        </p:tav>
                                        <p:tav tm="100000">
                                          <p:val>
                                            <p:strVal val="#ppt_x"/>
                                          </p:val>
                                        </p:tav>
                                      </p:tavLst>
                                    </p:anim>
                                    <p:anim calcmode="lin" valueType="num">
                                      <p:cBhvr>
                                        <p:cTn id="3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8" grpId="0"/>
      <p:bldP spid="3" grpId="0"/>
    </p:bldLst>
  </p:timing>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6B2190D6-DA68-49D9-BC74-C3D2D45EABE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23230" y="279363"/>
            <a:ext cx="12041529" cy="6096000"/>
          </a:xfrm>
          <a:prstGeom prst="rect">
            <a:avLst/>
          </a:prstGeom>
        </p:spPr>
      </p:pic>
      <p:sp>
        <p:nvSpPr>
          <p:cNvPr id="2" name="直角三角形 1">
            <a:extLst>
              <a:ext uri="{FF2B5EF4-FFF2-40B4-BE49-F238E27FC236}">
                <a16:creationId xmlns:a16="http://schemas.microsoft.com/office/drawing/2014/main" id="{81A8968E-CA28-4462-B524-0D077240D1D5}"/>
              </a:ext>
            </a:extLst>
          </p:cNvPr>
          <p:cNvSpPr/>
          <p:nvPr/>
        </p:nvSpPr>
        <p:spPr>
          <a:xfrm flipH="1" flipV="1">
            <a:off x="10536821" y="0"/>
            <a:ext cx="1655179" cy="1545219"/>
          </a:xfrm>
          <a:prstGeom prst="rtTriangle">
            <a:avLst/>
          </a:prstGeom>
          <a:solidFill>
            <a:srgbClr val="96172D">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文本框 22">
            <a:extLst>
              <a:ext uri="{FF2B5EF4-FFF2-40B4-BE49-F238E27FC236}">
                <a16:creationId xmlns:a16="http://schemas.microsoft.com/office/drawing/2014/main" id="{654B535E-51CD-482D-853B-17C2FC501CE7}"/>
              </a:ext>
            </a:extLst>
          </p:cNvPr>
          <p:cNvSpPr txBox="1"/>
          <p:nvPr/>
        </p:nvSpPr>
        <p:spPr>
          <a:xfrm>
            <a:off x="3535606" y="2967335"/>
            <a:ext cx="5745851" cy="923330"/>
          </a:xfrm>
          <a:prstGeom prst="rect">
            <a:avLst/>
          </a:prstGeom>
          <a:noFill/>
        </p:spPr>
        <p:txBody>
          <a:bodyPr vert="horz" wrap="square" rtlCol="0">
            <a:spAutoFit/>
          </a:bodyPr>
          <a:lstStyle/>
          <a:p>
            <a:r>
              <a:rPr lang="en-IN" altLang="zh-CN" sz="5400" b="1" dirty="0">
                <a:solidFill>
                  <a:srgbClr val="8AC9F2"/>
                </a:solidFill>
                <a:effectLst>
                  <a:outerShdw blurRad="38100" dist="38100" dir="2700000" algn="tl">
                    <a:srgbClr val="000000">
                      <a:alpha val="43137"/>
                    </a:srgbClr>
                  </a:outerShdw>
                </a:effectLst>
                <a:cs typeface="+mn-ea"/>
                <a:sym typeface="+mn-lt"/>
              </a:rPr>
              <a:t>References</a:t>
            </a:r>
            <a:endParaRPr lang="zh-CN" altLang="en-US" sz="5400" b="1" dirty="0">
              <a:solidFill>
                <a:srgbClr val="8AC9F2"/>
              </a:solidFill>
              <a:effectLst>
                <a:outerShdw blurRad="38100" dist="38100" dir="2700000" algn="tl">
                  <a:srgbClr val="000000">
                    <a:alpha val="43137"/>
                  </a:srgbClr>
                </a:outerShdw>
              </a:effectLst>
              <a:cs typeface="+mn-ea"/>
              <a:sym typeface="+mn-lt"/>
            </a:endParaRPr>
          </a:p>
        </p:txBody>
      </p:sp>
      <p:grpSp>
        <p:nvGrpSpPr>
          <p:cNvPr id="25" name="组合 24">
            <a:extLst>
              <a:ext uri="{FF2B5EF4-FFF2-40B4-BE49-F238E27FC236}">
                <a16:creationId xmlns:a16="http://schemas.microsoft.com/office/drawing/2014/main" id="{7C7B49B9-E6A4-4F40-B958-4C25D74CFCC9}"/>
              </a:ext>
            </a:extLst>
          </p:cNvPr>
          <p:cNvGrpSpPr/>
          <p:nvPr/>
        </p:nvGrpSpPr>
        <p:grpSpPr>
          <a:xfrm flipH="1">
            <a:off x="3535606" y="2103698"/>
            <a:ext cx="3829895" cy="581629"/>
            <a:chOff x="204786" y="159327"/>
            <a:chExt cx="11782427" cy="918137"/>
          </a:xfrm>
        </p:grpSpPr>
        <p:cxnSp>
          <p:nvCxnSpPr>
            <p:cNvPr id="26" name="直接连接符 25">
              <a:extLst>
                <a:ext uri="{FF2B5EF4-FFF2-40B4-BE49-F238E27FC236}">
                  <a16:creationId xmlns:a16="http://schemas.microsoft.com/office/drawing/2014/main" id="{A202BDD7-9EE6-4474-8C07-0299A5DEAFB5}"/>
                </a:ext>
              </a:extLst>
            </p:cNvPr>
            <p:cNvCxnSpPr/>
            <p:nvPr userDrawn="1"/>
          </p:nvCxnSpPr>
          <p:spPr>
            <a:xfrm flipH="1">
              <a:off x="6697926" y="234950"/>
              <a:ext cx="5289287" cy="0"/>
            </a:xfrm>
            <a:prstGeom prst="line">
              <a:avLst/>
            </a:prstGeom>
            <a:ln w="28575">
              <a:solidFill>
                <a:srgbClr val="8AC9F2"/>
              </a:solidFill>
            </a:ln>
          </p:spPr>
          <p:style>
            <a:lnRef idx="1">
              <a:schemeClr val="accent1"/>
            </a:lnRef>
            <a:fillRef idx="0">
              <a:schemeClr val="accent1"/>
            </a:fillRef>
            <a:effectRef idx="0">
              <a:schemeClr val="accent1"/>
            </a:effectRef>
            <a:fontRef idx="minor">
              <a:schemeClr val="tx1"/>
            </a:fontRef>
          </p:style>
        </p:cxnSp>
        <p:sp>
          <p:nvSpPr>
            <p:cNvPr id="27" name="任意多边形 5">
              <a:extLst>
                <a:ext uri="{FF2B5EF4-FFF2-40B4-BE49-F238E27FC236}">
                  <a16:creationId xmlns:a16="http://schemas.microsoft.com/office/drawing/2014/main" id="{12B8DC25-0E1A-486A-9D56-6BCFDED46765}"/>
                </a:ext>
              </a:extLst>
            </p:cNvPr>
            <p:cNvSpPr/>
            <p:nvPr userDrawn="1"/>
          </p:nvSpPr>
          <p:spPr>
            <a:xfrm flipH="1">
              <a:off x="204786" y="596611"/>
              <a:ext cx="11772553" cy="287015"/>
            </a:xfrm>
            <a:custGeom>
              <a:avLst/>
              <a:gdLst>
                <a:gd name="connsiteX0" fmla="*/ 0 w 11702472"/>
                <a:gd name="connsiteY0" fmla="*/ 0 h 628073"/>
                <a:gd name="connsiteX1" fmla="*/ 5181600 w 11702472"/>
                <a:gd name="connsiteY1" fmla="*/ 0 h 628073"/>
                <a:gd name="connsiteX2" fmla="*/ 6068291 w 11702472"/>
                <a:gd name="connsiteY2" fmla="*/ 628073 h 628073"/>
                <a:gd name="connsiteX3" fmla="*/ 11702472 w 11702472"/>
                <a:gd name="connsiteY3" fmla="*/ 628073 h 628073"/>
              </a:gdLst>
              <a:ahLst/>
              <a:cxnLst>
                <a:cxn ang="0">
                  <a:pos x="connsiteX0" y="connsiteY0"/>
                </a:cxn>
                <a:cxn ang="0">
                  <a:pos x="connsiteX1" y="connsiteY1"/>
                </a:cxn>
                <a:cxn ang="0">
                  <a:pos x="connsiteX2" y="connsiteY2"/>
                </a:cxn>
                <a:cxn ang="0">
                  <a:pos x="connsiteX3" y="connsiteY3"/>
                </a:cxn>
              </a:cxnLst>
              <a:rect l="l" t="t" r="r" b="b"/>
              <a:pathLst>
                <a:path w="11702472" h="628073">
                  <a:moveTo>
                    <a:pt x="0" y="0"/>
                  </a:moveTo>
                  <a:lnTo>
                    <a:pt x="5181600" y="0"/>
                  </a:lnTo>
                  <a:lnTo>
                    <a:pt x="6068291" y="628073"/>
                  </a:lnTo>
                  <a:lnTo>
                    <a:pt x="11702472" y="628073"/>
                  </a:lnTo>
                </a:path>
              </a:pathLst>
            </a:custGeom>
            <a:ln w="28575">
              <a:solidFill>
                <a:srgbClr val="8AC9F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cxnSp>
          <p:nvCxnSpPr>
            <p:cNvPr id="28" name="直接连接符 27">
              <a:extLst>
                <a:ext uri="{FF2B5EF4-FFF2-40B4-BE49-F238E27FC236}">
                  <a16:creationId xmlns:a16="http://schemas.microsoft.com/office/drawing/2014/main" id="{7BA281FC-B9E3-4AAD-8DFB-A96DBB07D9CD}"/>
                </a:ext>
              </a:extLst>
            </p:cNvPr>
            <p:cNvCxnSpPr/>
            <p:nvPr userDrawn="1"/>
          </p:nvCxnSpPr>
          <p:spPr>
            <a:xfrm flipH="1">
              <a:off x="204787" y="1033735"/>
              <a:ext cx="5696378" cy="0"/>
            </a:xfrm>
            <a:prstGeom prst="line">
              <a:avLst/>
            </a:prstGeom>
            <a:ln w="28575">
              <a:solidFill>
                <a:srgbClr val="8AC9F2"/>
              </a:solidFill>
            </a:ln>
          </p:spPr>
          <p:style>
            <a:lnRef idx="1">
              <a:schemeClr val="accent1"/>
            </a:lnRef>
            <a:fillRef idx="0">
              <a:schemeClr val="accent1"/>
            </a:fillRef>
            <a:effectRef idx="0">
              <a:schemeClr val="accent1"/>
            </a:effectRef>
            <a:fontRef idx="minor">
              <a:schemeClr val="tx1"/>
            </a:fontRef>
          </p:style>
        </p:cxnSp>
        <p:sp>
          <p:nvSpPr>
            <p:cNvPr id="29" name="矩形 28">
              <a:extLst>
                <a:ext uri="{FF2B5EF4-FFF2-40B4-BE49-F238E27FC236}">
                  <a16:creationId xmlns:a16="http://schemas.microsoft.com/office/drawing/2014/main" id="{EE3856D4-45C4-458B-87D5-F37AEEA76182}"/>
                </a:ext>
              </a:extLst>
            </p:cNvPr>
            <p:cNvSpPr/>
            <p:nvPr userDrawn="1"/>
          </p:nvSpPr>
          <p:spPr>
            <a:xfrm flipH="1">
              <a:off x="10938182" y="159327"/>
              <a:ext cx="622542" cy="157018"/>
            </a:xfrm>
            <a:prstGeom prst="rect">
              <a:avLst/>
            </a:prstGeom>
            <a:solidFill>
              <a:srgbClr val="8AC9F2"/>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0" name="矩形 29">
              <a:extLst>
                <a:ext uri="{FF2B5EF4-FFF2-40B4-BE49-F238E27FC236}">
                  <a16:creationId xmlns:a16="http://schemas.microsoft.com/office/drawing/2014/main" id="{1FF86D5D-D6AC-44F8-B792-CC1D14C740A0}"/>
                </a:ext>
              </a:extLst>
            </p:cNvPr>
            <p:cNvSpPr/>
            <p:nvPr userDrawn="1"/>
          </p:nvSpPr>
          <p:spPr>
            <a:xfrm flipH="1">
              <a:off x="472605" y="984664"/>
              <a:ext cx="1898478" cy="92800"/>
            </a:xfrm>
            <a:prstGeom prst="rect">
              <a:avLst/>
            </a:prstGeom>
            <a:solidFill>
              <a:srgbClr val="8AC9F2"/>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1" name="矩形 30">
              <a:extLst>
                <a:ext uri="{FF2B5EF4-FFF2-40B4-BE49-F238E27FC236}">
                  <a16:creationId xmlns:a16="http://schemas.microsoft.com/office/drawing/2014/main" id="{FF190DAE-C56B-46D0-B365-9E9FFFBF3DCD}"/>
                </a:ext>
              </a:extLst>
            </p:cNvPr>
            <p:cNvSpPr/>
            <p:nvPr userDrawn="1"/>
          </p:nvSpPr>
          <p:spPr>
            <a:xfrm flipH="1">
              <a:off x="10776682" y="373784"/>
              <a:ext cx="75494" cy="157018"/>
            </a:xfrm>
            <a:prstGeom prst="rect">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2" name="矩形 31">
              <a:extLst>
                <a:ext uri="{FF2B5EF4-FFF2-40B4-BE49-F238E27FC236}">
                  <a16:creationId xmlns:a16="http://schemas.microsoft.com/office/drawing/2014/main" id="{D4DB76E8-FD83-43B3-BE88-3587271360CB}"/>
                </a:ext>
              </a:extLst>
            </p:cNvPr>
            <p:cNvSpPr/>
            <p:nvPr userDrawn="1"/>
          </p:nvSpPr>
          <p:spPr>
            <a:xfrm flipH="1">
              <a:off x="9028105" y="373784"/>
              <a:ext cx="75494" cy="157018"/>
            </a:xfrm>
            <a:prstGeom prst="rect">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3" name="平行四边形 32">
              <a:extLst>
                <a:ext uri="{FF2B5EF4-FFF2-40B4-BE49-F238E27FC236}">
                  <a16:creationId xmlns:a16="http://schemas.microsoft.com/office/drawing/2014/main" id="{CA2AB9D8-85EA-45EA-A4AC-EE56423D8231}"/>
                </a:ext>
              </a:extLst>
            </p:cNvPr>
            <p:cNvSpPr/>
            <p:nvPr userDrawn="1"/>
          </p:nvSpPr>
          <p:spPr>
            <a:xfrm>
              <a:off x="807720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4" name="平行四边形 33">
              <a:extLst>
                <a:ext uri="{FF2B5EF4-FFF2-40B4-BE49-F238E27FC236}">
                  <a16:creationId xmlns:a16="http://schemas.microsoft.com/office/drawing/2014/main" id="{5DC59707-5DAB-496E-B198-F4A8A04AFA9D}"/>
                </a:ext>
              </a:extLst>
            </p:cNvPr>
            <p:cNvSpPr/>
            <p:nvPr userDrawn="1"/>
          </p:nvSpPr>
          <p:spPr>
            <a:xfrm>
              <a:off x="821843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5" name="平行四边形 34">
              <a:extLst>
                <a:ext uri="{FF2B5EF4-FFF2-40B4-BE49-F238E27FC236}">
                  <a16:creationId xmlns:a16="http://schemas.microsoft.com/office/drawing/2014/main" id="{E921E137-6C8D-4D54-B32B-49ED31BFC0C5}"/>
                </a:ext>
              </a:extLst>
            </p:cNvPr>
            <p:cNvSpPr/>
            <p:nvPr userDrawn="1"/>
          </p:nvSpPr>
          <p:spPr>
            <a:xfrm>
              <a:off x="835967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6" name="平行四边形 35">
              <a:extLst>
                <a:ext uri="{FF2B5EF4-FFF2-40B4-BE49-F238E27FC236}">
                  <a16:creationId xmlns:a16="http://schemas.microsoft.com/office/drawing/2014/main" id="{E8C9A7A1-BCFA-4A83-8EE3-D44F91FF68AB}"/>
                </a:ext>
              </a:extLst>
            </p:cNvPr>
            <p:cNvSpPr/>
            <p:nvPr userDrawn="1"/>
          </p:nvSpPr>
          <p:spPr>
            <a:xfrm>
              <a:off x="850090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7" name="平行四边形 36">
              <a:extLst>
                <a:ext uri="{FF2B5EF4-FFF2-40B4-BE49-F238E27FC236}">
                  <a16:creationId xmlns:a16="http://schemas.microsoft.com/office/drawing/2014/main" id="{08164ECD-6B29-4DA1-83BC-EF2DE43CFFEB}"/>
                </a:ext>
              </a:extLst>
            </p:cNvPr>
            <p:cNvSpPr/>
            <p:nvPr userDrawn="1"/>
          </p:nvSpPr>
          <p:spPr>
            <a:xfrm>
              <a:off x="864214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8" name="平行四边形 37">
              <a:extLst>
                <a:ext uri="{FF2B5EF4-FFF2-40B4-BE49-F238E27FC236}">
                  <a16:creationId xmlns:a16="http://schemas.microsoft.com/office/drawing/2014/main" id="{CEF13614-08B8-43B7-8638-CD100ECCE1A7}"/>
                </a:ext>
              </a:extLst>
            </p:cNvPr>
            <p:cNvSpPr/>
            <p:nvPr userDrawn="1"/>
          </p:nvSpPr>
          <p:spPr>
            <a:xfrm>
              <a:off x="878338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9" name="平行四边形 38">
              <a:extLst>
                <a:ext uri="{FF2B5EF4-FFF2-40B4-BE49-F238E27FC236}">
                  <a16:creationId xmlns:a16="http://schemas.microsoft.com/office/drawing/2014/main" id="{FBF7A9E3-2493-4871-896D-F3CABDF7B4DC}"/>
                </a:ext>
              </a:extLst>
            </p:cNvPr>
            <p:cNvSpPr/>
            <p:nvPr userDrawn="1"/>
          </p:nvSpPr>
          <p:spPr>
            <a:xfrm>
              <a:off x="892461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0" name="平行四边形 39">
              <a:extLst>
                <a:ext uri="{FF2B5EF4-FFF2-40B4-BE49-F238E27FC236}">
                  <a16:creationId xmlns:a16="http://schemas.microsoft.com/office/drawing/2014/main" id="{97FEB269-0DCC-4D4D-931A-AEBFAD5A6AF9}"/>
                </a:ext>
              </a:extLst>
            </p:cNvPr>
            <p:cNvSpPr/>
            <p:nvPr userDrawn="1"/>
          </p:nvSpPr>
          <p:spPr>
            <a:xfrm>
              <a:off x="906585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1" name="平行四边形 40">
              <a:extLst>
                <a:ext uri="{FF2B5EF4-FFF2-40B4-BE49-F238E27FC236}">
                  <a16:creationId xmlns:a16="http://schemas.microsoft.com/office/drawing/2014/main" id="{4EB2EC09-CEAC-4189-90B9-6882B0747ACE}"/>
                </a:ext>
              </a:extLst>
            </p:cNvPr>
            <p:cNvSpPr/>
            <p:nvPr userDrawn="1"/>
          </p:nvSpPr>
          <p:spPr>
            <a:xfrm>
              <a:off x="920708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2" name="平行四边形 41">
              <a:extLst>
                <a:ext uri="{FF2B5EF4-FFF2-40B4-BE49-F238E27FC236}">
                  <a16:creationId xmlns:a16="http://schemas.microsoft.com/office/drawing/2014/main" id="{82332C4C-9E83-4CA0-AF3C-E410B4AE2345}"/>
                </a:ext>
              </a:extLst>
            </p:cNvPr>
            <p:cNvSpPr/>
            <p:nvPr userDrawn="1"/>
          </p:nvSpPr>
          <p:spPr>
            <a:xfrm>
              <a:off x="934832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3" name="平行四边形 42">
              <a:extLst>
                <a:ext uri="{FF2B5EF4-FFF2-40B4-BE49-F238E27FC236}">
                  <a16:creationId xmlns:a16="http://schemas.microsoft.com/office/drawing/2014/main" id="{1D7A9779-E011-4DCC-960B-C2E80961E33D}"/>
                </a:ext>
              </a:extLst>
            </p:cNvPr>
            <p:cNvSpPr/>
            <p:nvPr userDrawn="1"/>
          </p:nvSpPr>
          <p:spPr>
            <a:xfrm>
              <a:off x="948956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4" name="平行四边形 43">
              <a:extLst>
                <a:ext uri="{FF2B5EF4-FFF2-40B4-BE49-F238E27FC236}">
                  <a16:creationId xmlns:a16="http://schemas.microsoft.com/office/drawing/2014/main" id="{CDE236C9-B805-4E1F-8F56-3A09EB9B9392}"/>
                </a:ext>
              </a:extLst>
            </p:cNvPr>
            <p:cNvSpPr/>
            <p:nvPr userDrawn="1"/>
          </p:nvSpPr>
          <p:spPr>
            <a:xfrm>
              <a:off x="963079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5" name="平行四边形 44">
              <a:extLst>
                <a:ext uri="{FF2B5EF4-FFF2-40B4-BE49-F238E27FC236}">
                  <a16:creationId xmlns:a16="http://schemas.microsoft.com/office/drawing/2014/main" id="{B78DB060-547A-4081-AC56-25F144593D62}"/>
                </a:ext>
              </a:extLst>
            </p:cNvPr>
            <p:cNvSpPr/>
            <p:nvPr userDrawn="1"/>
          </p:nvSpPr>
          <p:spPr>
            <a:xfrm>
              <a:off x="977203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6" name="平行四边形 45">
              <a:extLst>
                <a:ext uri="{FF2B5EF4-FFF2-40B4-BE49-F238E27FC236}">
                  <a16:creationId xmlns:a16="http://schemas.microsoft.com/office/drawing/2014/main" id="{B6FB55EC-28EF-4984-ACAE-8B4FBA7012B1}"/>
                </a:ext>
              </a:extLst>
            </p:cNvPr>
            <p:cNvSpPr/>
            <p:nvPr userDrawn="1"/>
          </p:nvSpPr>
          <p:spPr>
            <a:xfrm>
              <a:off x="991326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7" name="平行四边形 46">
              <a:extLst>
                <a:ext uri="{FF2B5EF4-FFF2-40B4-BE49-F238E27FC236}">
                  <a16:creationId xmlns:a16="http://schemas.microsoft.com/office/drawing/2014/main" id="{98FE23BF-1420-4367-A998-4C48C30DA5C2}"/>
                </a:ext>
              </a:extLst>
            </p:cNvPr>
            <p:cNvSpPr/>
            <p:nvPr userDrawn="1"/>
          </p:nvSpPr>
          <p:spPr>
            <a:xfrm>
              <a:off x="1005450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8" name="平行四边形 47">
              <a:extLst>
                <a:ext uri="{FF2B5EF4-FFF2-40B4-BE49-F238E27FC236}">
                  <a16:creationId xmlns:a16="http://schemas.microsoft.com/office/drawing/2014/main" id="{18B16B14-962F-492B-8F9B-F080D6157525}"/>
                </a:ext>
              </a:extLst>
            </p:cNvPr>
            <p:cNvSpPr/>
            <p:nvPr userDrawn="1"/>
          </p:nvSpPr>
          <p:spPr>
            <a:xfrm>
              <a:off x="1019574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9" name="平行四边形 48">
              <a:extLst>
                <a:ext uri="{FF2B5EF4-FFF2-40B4-BE49-F238E27FC236}">
                  <a16:creationId xmlns:a16="http://schemas.microsoft.com/office/drawing/2014/main" id="{195C36B9-C63B-4940-AE3C-F68DF8BA2620}"/>
                </a:ext>
              </a:extLst>
            </p:cNvPr>
            <p:cNvSpPr/>
            <p:nvPr userDrawn="1"/>
          </p:nvSpPr>
          <p:spPr>
            <a:xfrm>
              <a:off x="1033697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0" name="平行四边形 49">
              <a:extLst>
                <a:ext uri="{FF2B5EF4-FFF2-40B4-BE49-F238E27FC236}">
                  <a16:creationId xmlns:a16="http://schemas.microsoft.com/office/drawing/2014/main" id="{7813A685-CF74-4CBF-B639-E6D85C5280BE}"/>
                </a:ext>
              </a:extLst>
            </p:cNvPr>
            <p:cNvSpPr/>
            <p:nvPr userDrawn="1"/>
          </p:nvSpPr>
          <p:spPr>
            <a:xfrm>
              <a:off x="1047821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1" name="平行四边形 50">
              <a:extLst>
                <a:ext uri="{FF2B5EF4-FFF2-40B4-BE49-F238E27FC236}">
                  <a16:creationId xmlns:a16="http://schemas.microsoft.com/office/drawing/2014/main" id="{C21C4AC7-C51A-4EF7-8754-9B0EEA3CE171}"/>
                </a:ext>
              </a:extLst>
            </p:cNvPr>
            <p:cNvSpPr/>
            <p:nvPr userDrawn="1"/>
          </p:nvSpPr>
          <p:spPr>
            <a:xfrm>
              <a:off x="1061944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2" name="平行四边形 51">
              <a:extLst>
                <a:ext uri="{FF2B5EF4-FFF2-40B4-BE49-F238E27FC236}">
                  <a16:creationId xmlns:a16="http://schemas.microsoft.com/office/drawing/2014/main" id="{198ADC9E-54F0-4588-B7AA-E18E8E7CDFDF}"/>
                </a:ext>
              </a:extLst>
            </p:cNvPr>
            <p:cNvSpPr/>
            <p:nvPr userDrawn="1"/>
          </p:nvSpPr>
          <p:spPr>
            <a:xfrm>
              <a:off x="1076068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3" name="平行四边形 52">
              <a:extLst>
                <a:ext uri="{FF2B5EF4-FFF2-40B4-BE49-F238E27FC236}">
                  <a16:creationId xmlns:a16="http://schemas.microsoft.com/office/drawing/2014/main" id="{DE316397-B0D0-4A14-9339-C2D566FB9890}"/>
                </a:ext>
              </a:extLst>
            </p:cNvPr>
            <p:cNvSpPr/>
            <p:nvPr userDrawn="1"/>
          </p:nvSpPr>
          <p:spPr>
            <a:xfrm>
              <a:off x="1090192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4" name="平行四边形 53">
              <a:extLst>
                <a:ext uri="{FF2B5EF4-FFF2-40B4-BE49-F238E27FC236}">
                  <a16:creationId xmlns:a16="http://schemas.microsoft.com/office/drawing/2014/main" id="{62AEF47F-8546-42A2-8182-0403305C7CCC}"/>
                </a:ext>
              </a:extLst>
            </p:cNvPr>
            <p:cNvSpPr/>
            <p:nvPr userDrawn="1"/>
          </p:nvSpPr>
          <p:spPr>
            <a:xfrm>
              <a:off x="1104315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5" name="平行四边形 54">
              <a:extLst>
                <a:ext uri="{FF2B5EF4-FFF2-40B4-BE49-F238E27FC236}">
                  <a16:creationId xmlns:a16="http://schemas.microsoft.com/office/drawing/2014/main" id="{F2F61E24-12BB-4EAB-BB42-E3721ED463D0}"/>
                </a:ext>
              </a:extLst>
            </p:cNvPr>
            <p:cNvSpPr/>
            <p:nvPr userDrawn="1"/>
          </p:nvSpPr>
          <p:spPr>
            <a:xfrm>
              <a:off x="1118439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6" name="平行四边形 55">
              <a:extLst>
                <a:ext uri="{FF2B5EF4-FFF2-40B4-BE49-F238E27FC236}">
                  <a16:creationId xmlns:a16="http://schemas.microsoft.com/office/drawing/2014/main" id="{4A161F1F-711D-4352-BA52-4885653953E7}"/>
                </a:ext>
              </a:extLst>
            </p:cNvPr>
            <p:cNvSpPr/>
            <p:nvPr userDrawn="1"/>
          </p:nvSpPr>
          <p:spPr>
            <a:xfrm>
              <a:off x="1132562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7" name="平行四边形 56">
              <a:extLst>
                <a:ext uri="{FF2B5EF4-FFF2-40B4-BE49-F238E27FC236}">
                  <a16:creationId xmlns:a16="http://schemas.microsoft.com/office/drawing/2014/main" id="{A2C88A09-38D8-4963-B496-BE9965209C66}"/>
                </a:ext>
              </a:extLst>
            </p:cNvPr>
            <p:cNvSpPr/>
            <p:nvPr userDrawn="1"/>
          </p:nvSpPr>
          <p:spPr>
            <a:xfrm>
              <a:off x="1146686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8" name="平行四边形 57">
              <a:extLst>
                <a:ext uri="{FF2B5EF4-FFF2-40B4-BE49-F238E27FC236}">
                  <a16:creationId xmlns:a16="http://schemas.microsoft.com/office/drawing/2014/main" id="{88D3835D-ECB1-409D-86ED-2C238D2A9278}"/>
                </a:ext>
              </a:extLst>
            </p:cNvPr>
            <p:cNvSpPr/>
            <p:nvPr userDrawn="1"/>
          </p:nvSpPr>
          <p:spPr>
            <a:xfrm>
              <a:off x="1160810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9" name="平行四边形 58">
              <a:extLst>
                <a:ext uri="{FF2B5EF4-FFF2-40B4-BE49-F238E27FC236}">
                  <a16:creationId xmlns:a16="http://schemas.microsoft.com/office/drawing/2014/main" id="{FC80CD4B-F966-42FF-B384-24F185E19474}"/>
                </a:ext>
              </a:extLst>
            </p:cNvPr>
            <p:cNvSpPr/>
            <p:nvPr userDrawn="1"/>
          </p:nvSpPr>
          <p:spPr>
            <a:xfrm>
              <a:off x="1174933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grpSp>
      <p:sp>
        <p:nvSpPr>
          <p:cNvPr id="60" name="文本框 59">
            <a:extLst>
              <a:ext uri="{FF2B5EF4-FFF2-40B4-BE49-F238E27FC236}">
                <a16:creationId xmlns:a16="http://schemas.microsoft.com/office/drawing/2014/main" id="{CE779796-4C26-4FB2-8315-E2EB351403C2}"/>
              </a:ext>
            </a:extLst>
          </p:cNvPr>
          <p:cNvSpPr txBox="1"/>
          <p:nvPr/>
        </p:nvSpPr>
        <p:spPr>
          <a:xfrm>
            <a:off x="2026634" y="1105287"/>
            <a:ext cx="1706156" cy="1862048"/>
          </a:xfrm>
          <a:prstGeom prst="rect">
            <a:avLst/>
          </a:prstGeom>
          <a:noFill/>
        </p:spPr>
        <p:txBody>
          <a:bodyPr wrap="square" rtlCol="0">
            <a:spAutoFit/>
          </a:bodyPr>
          <a:lstStyle>
            <a:defPPr>
              <a:defRPr lang="en-US"/>
            </a:defPPr>
            <a:lvl1pPr>
              <a:defRPr sz="11500" b="1">
                <a:solidFill>
                  <a:srgbClr val="8AC9F2"/>
                </a:solidFill>
                <a:effectLst>
                  <a:outerShdw blurRad="38100" dist="38100" dir="2700000" algn="tl">
                    <a:schemeClr val="bg1">
                      <a:alpha val="43000"/>
                    </a:schemeClr>
                  </a:outerShdw>
                </a:effectLst>
                <a:latin typeface="Agency FB" panose="020B0503020202020204" pitchFamily="34" charset="0"/>
                <a:cs typeface="+mn-ea"/>
              </a:defRPr>
            </a:lvl1pPr>
          </a:lstStyle>
          <a:p>
            <a:r>
              <a:rPr lang="en-US" altLang="zh-CN" dirty="0">
                <a:sym typeface="+mn-lt"/>
              </a:rPr>
              <a:t>09</a:t>
            </a:r>
            <a:endParaRPr lang="zh-CN" altLang="en-US" dirty="0">
              <a:sym typeface="+mn-lt"/>
            </a:endParaRPr>
          </a:p>
        </p:txBody>
      </p:sp>
      <p:pic>
        <p:nvPicPr>
          <p:cNvPr id="61" name="图片 60">
            <a:extLst>
              <a:ext uri="{FF2B5EF4-FFF2-40B4-BE49-F238E27FC236}">
                <a16:creationId xmlns:a16="http://schemas.microsoft.com/office/drawing/2014/main" id="{2E72300A-D5D3-462F-8050-6A2053A9B321}"/>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rot="5400000">
            <a:off x="7541908" y="-263462"/>
            <a:ext cx="2172006" cy="2698930"/>
          </a:xfrm>
          <a:prstGeom prst="rect">
            <a:avLst/>
          </a:prstGeom>
        </p:spPr>
      </p:pic>
      <p:pic>
        <p:nvPicPr>
          <p:cNvPr id="62" name="图片 61">
            <a:extLst>
              <a:ext uri="{FF2B5EF4-FFF2-40B4-BE49-F238E27FC236}">
                <a16:creationId xmlns:a16="http://schemas.microsoft.com/office/drawing/2014/main" id="{6CF64242-10FE-4CB2-9B7B-208A9DF881B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5400000" flipH="1" flipV="1">
            <a:off x="2525026" y="4418272"/>
            <a:ext cx="2175805" cy="2703651"/>
          </a:xfrm>
          <a:prstGeom prst="rect">
            <a:avLst/>
          </a:prstGeom>
        </p:spPr>
      </p:pic>
    </p:spTree>
    <p:extLst>
      <p:ext uri="{BB962C8B-B14F-4D97-AF65-F5344CB8AC3E}">
        <p14:creationId xmlns:p14="http://schemas.microsoft.com/office/powerpoint/2010/main" val="2622577770"/>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randombar(horizontal)">
                                      <p:cBhvr>
                                        <p:cTn id="7" dur="500"/>
                                        <p:tgtEl>
                                          <p:spTgt spid="61"/>
                                        </p:tgtEl>
                                      </p:cBhvr>
                                    </p:animEffect>
                                  </p:childTnLst>
                                </p:cTn>
                              </p:par>
                              <p:par>
                                <p:cTn id="8" presetID="14" presetClass="entr" presetSubtype="10" fill="hold"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randombar(horizontal)">
                                      <p:cBhvr>
                                        <p:cTn id="10" dur="500"/>
                                        <p:tgtEl>
                                          <p:spTgt spid="62"/>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1000"/>
                                        <p:tgtEl>
                                          <p:spTgt spid="25"/>
                                        </p:tgtEl>
                                      </p:cBhvr>
                                    </p:animEffect>
                                    <p:anim calcmode="lin" valueType="num">
                                      <p:cBhvr>
                                        <p:cTn id="16" dur="1000" fill="hold"/>
                                        <p:tgtEl>
                                          <p:spTgt spid="25"/>
                                        </p:tgtEl>
                                        <p:attrNameLst>
                                          <p:attrName>ppt_x</p:attrName>
                                        </p:attrNameLst>
                                      </p:cBhvr>
                                      <p:tavLst>
                                        <p:tav tm="0">
                                          <p:val>
                                            <p:strVal val="#ppt_x"/>
                                          </p:val>
                                        </p:tav>
                                        <p:tav tm="100000">
                                          <p:val>
                                            <p:strVal val="#ppt_x"/>
                                          </p:val>
                                        </p:tav>
                                      </p:tavLst>
                                    </p:anim>
                                    <p:anim calcmode="lin" valueType="num">
                                      <p:cBhvr>
                                        <p:cTn id="17"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randombar(horizontal)">
                                      <p:cBhvr>
                                        <p:cTn id="22" dur="500"/>
                                        <p:tgtEl>
                                          <p:spTgt spid="3"/>
                                        </p:tgtEl>
                                      </p:cBhvr>
                                    </p:animEffect>
                                  </p:childTnLst>
                                </p:cTn>
                              </p:par>
                              <p:par>
                                <p:cTn id="23" presetID="42" presetClass="entr" presetSubtype="0" fill="hold" grpId="0" nodeType="withEffect">
                                  <p:stCondLst>
                                    <p:cond delay="0"/>
                                  </p:stCondLst>
                                  <p:childTnLst>
                                    <p:set>
                                      <p:cBhvr>
                                        <p:cTn id="24" dur="1" fill="hold">
                                          <p:stCondLst>
                                            <p:cond delay="0"/>
                                          </p:stCondLst>
                                        </p:cTn>
                                        <p:tgtEl>
                                          <p:spTgt spid="60"/>
                                        </p:tgtEl>
                                        <p:attrNameLst>
                                          <p:attrName>style.visibility</p:attrName>
                                        </p:attrNameLst>
                                      </p:cBhvr>
                                      <p:to>
                                        <p:strVal val="visible"/>
                                      </p:to>
                                    </p:set>
                                    <p:animEffect transition="in" filter="fade">
                                      <p:cBhvr>
                                        <p:cTn id="25" dur="1000"/>
                                        <p:tgtEl>
                                          <p:spTgt spid="60"/>
                                        </p:tgtEl>
                                      </p:cBhvr>
                                    </p:animEffect>
                                    <p:anim calcmode="lin" valueType="num">
                                      <p:cBhvr>
                                        <p:cTn id="26" dur="1000" fill="hold"/>
                                        <p:tgtEl>
                                          <p:spTgt spid="60"/>
                                        </p:tgtEl>
                                        <p:attrNameLst>
                                          <p:attrName>ppt_x</p:attrName>
                                        </p:attrNameLst>
                                      </p:cBhvr>
                                      <p:tavLst>
                                        <p:tav tm="0">
                                          <p:val>
                                            <p:strVal val="#ppt_x"/>
                                          </p:val>
                                        </p:tav>
                                        <p:tav tm="100000">
                                          <p:val>
                                            <p:strVal val="#ppt_x"/>
                                          </p:val>
                                        </p:tav>
                                      </p:tavLst>
                                    </p:anim>
                                    <p:anim calcmode="lin" valueType="num">
                                      <p:cBhvr>
                                        <p:cTn id="27"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randombar(horizontal)">
                                      <p:cBhvr>
                                        <p:cTn id="3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60"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3680C7-74C1-99F7-90C9-FB9A3AD77F24}"/>
            </a:ext>
          </a:extLst>
        </p:cNvPr>
        <p:cNvGrpSpPr/>
        <p:nvPr/>
      </p:nvGrpSpPr>
      <p:grpSpPr>
        <a:xfrm>
          <a:off x="0" y="0"/>
          <a:ext cx="0" cy="0"/>
          <a:chOff x="0" y="0"/>
          <a:chExt cx="0" cy="0"/>
        </a:xfrm>
      </p:grpSpPr>
      <p:pic>
        <p:nvPicPr>
          <p:cNvPr id="8" name="图片 7">
            <a:extLst>
              <a:ext uri="{FF2B5EF4-FFF2-40B4-BE49-F238E27FC236}">
                <a16:creationId xmlns:a16="http://schemas.microsoft.com/office/drawing/2014/main" id="{33FA04A3-B11B-EF58-5312-54AFBD7B2512}"/>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sp>
        <p:nvSpPr>
          <p:cNvPr id="9" name="Title 20">
            <a:extLst>
              <a:ext uri="{FF2B5EF4-FFF2-40B4-BE49-F238E27FC236}">
                <a16:creationId xmlns:a16="http://schemas.microsoft.com/office/drawing/2014/main" id="{3D145A3A-5B91-0644-4D56-A4C6EE8884DA}"/>
              </a:ext>
            </a:extLst>
          </p:cNvPr>
          <p:cNvSpPr txBox="1">
            <a:spLocks/>
          </p:cNvSpPr>
          <p:nvPr/>
        </p:nvSpPr>
        <p:spPr>
          <a:xfrm>
            <a:off x="2123026" y="1374396"/>
            <a:ext cx="9186658" cy="5875134"/>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marL="285750" indent="-285750" algn="just">
              <a:lnSpc>
                <a:spcPct val="150000"/>
              </a:lnSpc>
              <a:spcBef>
                <a:spcPts val="1200"/>
              </a:spcBef>
              <a:buFont typeface="Wingdings" panose="05000000000000000000" pitchFamily="2" charset="2"/>
              <a:buChar char="ü"/>
            </a:pP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V.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Appalaraju</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V. Rajesh, K.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Saikumar</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P.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Sabitha</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and K. R. Kiran, "Design and Development of Intelligent Voice Personal Assistant using Python," 2021 3rd International Conference on Advances in Computing, Communication Control and Networking (ICAC3N), Greater Noida, India, 2021, pp. 1650-1654,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doi</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10.1109/ICAC3N53548.2021.9725753.</a:t>
            </a:r>
          </a:p>
          <a:p>
            <a:pPr marL="285750" indent="-285750" algn="just">
              <a:lnSpc>
                <a:spcPct val="150000"/>
              </a:lnSpc>
              <a:spcBef>
                <a:spcPts val="1200"/>
              </a:spcBef>
              <a:buFont typeface="Wingdings" panose="05000000000000000000" pitchFamily="2" charset="2"/>
              <a:buChar char="ü"/>
            </a:pP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S. D. Vara Prasad, J. Kavitha, G. C. Babu, K. V. M. Mohan and P. G. Krishna, "An Advanced Computerized Artificial Intelligent System for Assisting Real Life Feature Extraction using AI-NOVA," 2023 5th International Conference on Smart Systems and Inventive Technology (ICSSIT), Tirunelveli, India, 2023, pp. 1337-1342,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doi</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10.1109/ICSSIT55814.2023.10061087.</a:t>
            </a:r>
          </a:p>
          <a:p>
            <a:pPr marL="285750" indent="-285750" algn="just">
              <a:lnSpc>
                <a:spcPct val="150000"/>
              </a:lnSpc>
              <a:spcBef>
                <a:spcPts val="1200"/>
              </a:spcBef>
              <a:buFont typeface="Wingdings" panose="05000000000000000000" pitchFamily="2" charset="2"/>
              <a:buChar char="ü"/>
            </a:pP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T. M. N. Vamsi, B. Suchitra, S. Kumar, K. V. V. Varma and K. N. S. H. Kumar, "An IoT based Smart Home with Virtual Assistant," 2021 6th International Conference for Convergence in Technology (I2CT), Maharashtra, India, 2021, pp. 1-4,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doi</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10.1109/I2CT51068.2021.9417883.</a:t>
            </a:r>
          </a:p>
          <a:p>
            <a:pPr marL="285750" indent="-285750" algn="just">
              <a:lnSpc>
                <a:spcPct val="150000"/>
              </a:lnSpc>
              <a:spcBef>
                <a:spcPts val="1200"/>
              </a:spcBef>
              <a:buFont typeface="Wingdings" panose="05000000000000000000" pitchFamily="2" charset="2"/>
              <a:buChar char="ü"/>
            </a:pP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M. S. Devi, N. S N, M. Nirmala, V. A and Y. G. K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K</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"LARVIS - Linux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AIRelied</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Virtual Intelligent System," 2023 Eighth International Conference on Science Technology Engineering and Mathematics (ICONSTEM), Chennai, India, 2023, pp. 1-7,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doi</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10.1109/ICONSTEM56934.2023.10142584.</a:t>
            </a:r>
          </a:p>
          <a:p>
            <a:pPr marL="285750" indent="-285750" algn="just">
              <a:lnSpc>
                <a:spcPct val="150000"/>
              </a:lnSpc>
              <a:spcBef>
                <a:spcPts val="1200"/>
              </a:spcBef>
              <a:buFont typeface="Wingdings" panose="05000000000000000000" pitchFamily="2" charset="2"/>
              <a:buChar char="ü"/>
            </a:pP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A. Jagan, M.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Ghouse</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Pasha, D. Nandini, H. Susanna and D. N. Parvathi, "Personal Voice Assistant Using Computer Vision," 2023 International Conference on Research Methodologies in Knowledge Management, Artificial Intelligence and Telecommunication Engineering (RMKMATE), Chennai, India, 2023, pp. 1-8,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doi</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10.1109/RMKMATE59243.2023.10369477.</a:t>
            </a:r>
          </a:p>
          <a:p>
            <a:pPr marL="285750" indent="-285750" algn="just">
              <a:lnSpc>
                <a:spcPct val="150000"/>
              </a:lnSpc>
              <a:spcBef>
                <a:spcPts val="1200"/>
              </a:spcBef>
              <a:buFont typeface="Wingdings" panose="05000000000000000000" pitchFamily="2" charset="2"/>
              <a:buChar char="ü"/>
            </a:pPr>
            <a:endPar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endParaRPr>
          </a:p>
          <a:p>
            <a:pPr marL="285750" indent="-285750" algn="just">
              <a:lnSpc>
                <a:spcPct val="150000"/>
              </a:lnSpc>
              <a:spcBef>
                <a:spcPts val="1200"/>
              </a:spcBef>
              <a:buFont typeface="Wingdings" panose="05000000000000000000" pitchFamily="2" charset="2"/>
              <a:buChar char="ü"/>
            </a:pPr>
            <a:endPar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endParaRPr>
          </a:p>
        </p:txBody>
      </p:sp>
      <p:pic>
        <p:nvPicPr>
          <p:cNvPr id="10" name="图片 9">
            <a:extLst>
              <a:ext uri="{FF2B5EF4-FFF2-40B4-BE49-F238E27FC236}">
                <a16:creationId xmlns:a16="http://schemas.microsoft.com/office/drawing/2014/main" id="{8071675B-E79C-5B76-339F-B740EB7806DF}"/>
              </a:ext>
            </a:extLst>
          </p:cNvPr>
          <p:cNvPicPr>
            <a:picLocks noChangeAspect="1"/>
          </p:cNvPicPr>
          <p:nvPr/>
        </p:nvPicPr>
        <p:blipFill>
          <a:blip r:embed="rId4" cstate="screen">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flipH="1">
            <a:off x="220204" y="1851316"/>
            <a:ext cx="1779497" cy="2608390"/>
          </a:xfrm>
          <a:prstGeom prst="rect">
            <a:avLst/>
          </a:prstGeom>
        </p:spPr>
      </p:pic>
      <p:grpSp>
        <p:nvGrpSpPr>
          <p:cNvPr id="2" name="组合 6">
            <a:extLst>
              <a:ext uri="{FF2B5EF4-FFF2-40B4-BE49-F238E27FC236}">
                <a16:creationId xmlns:a16="http://schemas.microsoft.com/office/drawing/2014/main" id="{588D19C0-F50D-2B1B-64B5-46CBFD74B5FA}"/>
              </a:ext>
            </a:extLst>
          </p:cNvPr>
          <p:cNvGrpSpPr/>
          <p:nvPr/>
        </p:nvGrpSpPr>
        <p:grpSpPr>
          <a:xfrm>
            <a:off x="142741" y="115171"/>
            <a:ext cx="5176023" cy="1674587"/>
            <a:chOff x="142741" y="115171"/>
            <a:chExt cx="5176023" cy="1674587"/>
          </a:xfrm>
        </p:grpSpPr>
        <p:pic>
          <p:nvPicPr>
            <p:cNvPr id="3" name="图片 5">
              <a:extLst>
                <a:ext uri="{FF2B5EF4-FFF2-40B4-BE49-F238E27FC236}">
                  <a16:creationId xmlns:a16="http://schemas.microsoft.com/office/drawing/2014/main" id="{D3A0D87C-0EB7-3AC6-AED6-32BAE1FC7476}"/>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11" name="文本框 3">
              <a:extLst>
                <a:ext uri="{FF2B5EF4-FFF2-40B4-BE49-F238E27FC236}">
                  <a16:creationId xmlns:a16="http://schemas.microsoft.com/office/drawing/2014/main" id="{D226FCF9-6F7E-A610-1A4C-5CFC986C9C64}"/>
                </a:ext>
              </a:extLst>
            </p:cNvPr>
            <p:cNvSpPr txBox="1"/>
            <p:nvPr/>
          </p:nvSpPr>
          <p:spPr>
            <a:xfrm>
              <a:off x="830507" y="660078"/>
              <a:ext cx="604753"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09</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12" name="文本框 4">
              <a:extLst>
                <a:ext uri="{FF2B5EF4-FFF2-40B4-BE49-F238E27FC236}">
                  <a16:creationId xmlns:a16="http://schemas.microsoft.com/office/drawing/2014/main" id="{E2438544-ACF0-EF33-989E-CCB7E545A7A6}"/>
                </a:ext>
              </a:extLst>
            </p:cNvPr>
            <p:cNvSpPr txBox="1"/>
            <p:nvPr/>
          </p:nvSpPr>
          <p:spPr>
            <a:xfrm>
              <a:off x="1670841" y="721633"/>
              <a:ext cx="3647923" cy="523220"/>
            </a:xfrm>
            <a:prstGeom prst="rect">
              <a:avLst/>
            </a:prstGeom>
            <a:noFill/>
          </p:spPr>
          <p:txBody>
            <a:bodyPr vert="horz" wrap="square" rtlCol="0">
              <a:spAutoFit/>
            </a:bodyPr>
            <a:lstStyle/>
            <a:p>
              <a:r>
                <a:rPr lang="en-US"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References</a:t>
              </a:r>
            </a:p>
          </p:txBody>
        </p:sp>
      </p:grpSp>
    </p:spTree>
    <p:extLst>
      <p:ext uri="{BB962C8B-B14F-4D97-AF65-F5344CB8AC3E}">
        <p14:creationId xmlns:p14="http://schemas.microsoft.com/office/powerpoint/2010/main" val="3587631735"/>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par>
                                <p:cTn id="8" presetID="14" presetClass="entr" presetSubtype="1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randombar(horizontal)">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randombar(horizontal)">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51E9EA-D245-C6E4-8E30-71145C054B4D}"/>
            </a:ext>
          </a:extLst>
        </p:cNvPr>
        <p:cNvGrpSpPr/>
        <p:nvPr/>
      </p:nvGrpSpPr>
      <p:grpSpPr>
        <a:xfrm>
          <a:off x="0" y="0"/>
          <a:ext cx="0" cy="0"/>
          <a:chOff x="0" y="0"/>
          <a:chExt cx="0" cy="0"/>
        </a:xfrm>
      </p:grpSpPr>
      <p:pic>
        <p:nvPicPr>
          <p:cNvPr id="8" name="图片 7">
            <a:extLst>
              <a:ext uri="{FF2B5EF4-FFF2-40B4-BE49-F238E27FC236}">
                <a16:creationId xmlns:a16="http://schemas.microsoft.com/office/drawing/2014/main" id="{68C1EB6F-87DA-F148-5447-079E9A0B2D8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sp>
        <p:nvSpPr>
          <p:cNvPr id="9" name="Title 20">
            <a:extLst>
              <a:ext uri="{FF2B5EF4-FFF2-40B4-BE49-F238E27FC236}">
                <a16:creationId xmlns:a16="http://schemas.microsoft.com/office/drawing/2014/main" id="{7ECF78A0-BB13-BD7D-2A60-8B180684DCFE}"/>
              </a:ext>
            </a:extLst>
          </p:cNvPr>
          <p:cNvSpPr txBox="1">
            <a:spLocks/>
          </p:cNvSpPr>
          <p:nvPr/>
        </p:nvSpPr>
        <p:spPr>
          <a:xfrm>
            <a:off x="2123026" y="1374396"/>
            <a:ext cx="9186658" cy="6152133"/>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marL="285750" indent="-285750" algn="just">
              <a:lnSpc>
                <a:spcPct val="150000"/>
              </a:lnSpc>
              <a:spcBef>
                <a:spcPts val="1200"/>
              </a:spcBef>
              <a:buFont typeface="Wingdings" panose="05000000000000000000" pitchFamily="2" charset="2"/>
              <a:buChar char="ü"/>
            </a:pP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P.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Kunekar</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A. Deshmukh, S.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Gajalwad</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A.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Bichare</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K.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Gunjal</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and S.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Hingade</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"AI-based Desktop Voice Assistant," 2023 5th Biennial International Conference on Nascent Technologies in Engineering (ICNTE), Navi Mumbai, India, 2023, pp. 1-4,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doi</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10.1109/ICNTE56631.2023.10146699.</a:t>
            </a:r>
          </a:p>
          <a:p>
            <a:pPr marL="285750" indent="-285750" algn="just">
              <a:lnSpc>
                <a:spcPct val="150000"/>
              </a:lnSpc>
              <a:spcBef>
                <a:spcPts val="1200"/>
              </a:spcBef>
              <a:buFont typeface="Wingdings" panose="05000000000000000000" pitchFamily="2" charset="2"/>
              <a:buChar char="ü"/>
            </a:pP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S. P. Yadav, A. Gupta, C. Dos Santos Nascimento, V. Hugo C. de Albuquerque, M. S.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Naruka</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and S. Singh Chauhan, "Voice-Based Virtual-Controlled Intelligent Personal Assistants," 2023 International Conference on Computational Intelligence, Communication Technology and Networking (CICTN), Ghaziabad, India, 2023, pp. 563-568,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doi</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10.1109/CICTN57981.2023.10141447.</a:t>
            </a:r>
          </a:p>
          <a:p>
            <a:pPr marL="285750" indent="-285750" algn="just">
              <a:lnSpc>
                <a:spcPct val="150000"/>
              </a:lnSpc>
              <a:spcBef>
                <a:spcPts val="1200"/>
              </a:spcBef>
              <a:buFont typeface="Wingdings" panose="05000000000000000000" pitchFamily="2" charset="2"/>
              <a:buChar char="ü"/>
            </a:pP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R.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Aldhafiri</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G. Powell, E. Smith and C. Perera, "Voice-Enabled Privacy Assistant Towards Facilitating Successful Ageing in Smart Homes," 2023 IEEE International Conference on Pervasive Computing and Communications Workshops and other Affiliated Events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PerCom</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Workshops), Atlanta, GA, USA, 2023, pp. 343-345,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doi</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10.1109/PerComWorkshops56833.2023.10150259.</a:t>
            </a:r>
          </a:p>
          <a:p>
            <a:pPr marL="285750" indent="-285750" algn="just">
              <a:lnSpc>
                <a:spcPct val="150000"/>
              </a:lnSpc>
              <a:spcBef>
                <a:spcPts val="1200"/>
              </a:spcBef>
              <a:buFont typeface="Wingdings" panose="05000000000000000000" pitchFamily="2" charset="2"/>
              <a:buChar char="ü"/>
            </a:pP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P. N. Singh, N. M. and P. V.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Tijare</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"Operating System Command Execution Using Voice Command," 2023 3rd Asian Conference on Innovation in Technology (ASIANCON),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Ravet</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IN, India, 2023, pp. 1-5,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doi</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10.1109/ASIANCON58793.2023.10269894.</a:t>
            </a:r>
          </a:p>
          <a:p>
            <a:pPr marL="285750" indent="-285750" algn="just">
              <a:lnSpc>
                <a:spcPct val="150000"/>
              </a:lnSpc>
              <a:spcBef>
                <a:spcPts val="1200"/>
              </a:spcBef>
              <a:buFont typeface="Wingdings" panose="05000000000000000000" pitchFamily="2" charset="2"/>
              <a:buChar char="ü"/>
            </a:pP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P. Dalal, T. Sharma, Y. Garg, P. Gambhir and Y. Khandelwal, "“JARVIS” - AI Voice Assistant," 2023 1st International Conference on Innovations in High Speed Communication and Signal Processing (IHCSP), BHOPAL, India, 2023, pp. 273-280,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doi</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10.1109/IHCSP56702.2023.10127134.</a:t>
            </a:r>
          </a:p>
          <a:p>
            <a:pPr marL="285750" indent="-285750" algn="just">
              <a:lnSpc>
                <a:spcPct val="150000"/>
              </a:lnSpc>
              <a:spcBef>
                <a:spcPts val="1200"/>
              </a:spcBef>
              <a:buFont typeface="Wingdings" panose="05000000000000000000" pitchFamily="2" charset="2"/>
              <a:buChar char="ü"/>
            </a:pPr>
            <a:endPar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endParaRPr>
          </a:p>
          <a:p>
            <a:pPr marL="285750" indent="-285750" algn="just">
              <a:lnSpc>
                <a:spcPct val="150000"/>
              </a:lnSpc>
              <a:spcBef>
                <a:spcPts val="1200"/>
              </a:spcBef>
              <a:buFont typeface="Wingdings" panose="05000000000000000000" pitchFamily="2" charset="2"/>
              <a:buChar char="ü"/>
            </a:pPr>
            <a:endPar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endParaRPr>
          </a:p>
        </p:txBody>
      </p:sp>
      <p:pic>
        <p:nvPicPr>
          <p:cNvPr id="10" name="图片 9">
            <a:extLst>
              <a:ext uri="{FF2B5EF4-FFF2-40B4-BE49-F238E27FC236}">
                <a16:creationId xmlns:a16="http://schemas.microsoft.com/office/drawing/2014/main" id="{1A5A6C57-5990-B77D-F3A4-B5D8E971749F}"/>
              </a:ext>
            </a:extLst>
          </p:cNvPr>
          <p:cNvPicPr>
            <a:picLocks noChangeAspect="1"/>
          </p:cNvPicPr>
          <p:nvPr/>
        </p:nvPicPr>
        <p:blipFill>
          <a:blip r:embed="rId4" cstate="screen">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flipH="1">
            <a:off x="220204" y="1851316"/>
            <a:ext cx="1779497" cy="2608390"/>
          </a:xfrm>
          <a:prstGeom prst="rect">
            <a:avLst/>
          </a:prstGeom>
        </p:spPr>
      </p:pic>
      <p:grpSp>
        <p:nvGrpSpPr>
          <p:cNvPr id="2" name="组合 6">
            <a:extLst>
              <a:ext uri="{FF2B5EF4-FFF2-40B4-BE49-F238E27FC236}">
                <a16:creationId xmlns:a16="http://schemas.microsoft.com/office/drawing/2014/main" id="{B609BDBC-2D9B-8C0F-470C-9FA6FC811A2A}"/>
              </a:ext>
            </a:extLst>
          </p:cNvPr>
          <p:cNvGrpSpPr/>
          <p:nvPr/>
        </p:nvGrpSpPr>
        <p:grpSpPr>
          <a:xfrm>
            <a:off x="142741" y="115171"/>
            <a:ext cx="5176023" cy="1674587"/>
            <a:chOff x="142741" y="115171"/>
            <a:chExt cx="5176023" cy="1674587"/>
          </a:xfrm>
        </p:grpSpPr>
        <p:pic>
          <p:nvPicPr>
            <p:cNvPr id="3" name="图片 5">
              <a:extLst>
                <a:ext uri="{FF2B5EF4-FFF2-40B4-BE49-F238E27FC236}">
                  <a16:creationId xmlns:a16="http://schemas.microsoft.com/office/drawing/2014/main" id="{5D006F0C-7DC4-3E31-EEA7-3CBB6056049F}"/>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11" name="文本框 3">
              <a:extLst>
                <a:ext uri="{FF2B5EF4-FFF2-40B4-BE49-F238E27FC236}">
                  <a16:creationId xmlns:a16="http://schemas.microsoft.com/office/drawing/2014/main" id="{DE877F83-E268-0420-F128-75EB8373BA7E}"/>
                </a:ext>
              </a:extLst>
            </p:cNvPr>
            <p:cNvSpPr txBox="1"/>
            <p:nvPr/>
          </p:nvSpPr>
          <p:spPr>
            <a:xfrm>
              <a:off x="830507" y="660078"/>
              <a:ext cx="604753"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09</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12" name="文本框 4">
              <a:extLst>
                <a:ext uri="{FF2B5EF4-FFF2-40B4-BE49-F238E27FC236}">
                  <a16:creationId xmlns:a16="http://schemas.microsoft.com/office/drawing/2014/main" id="{37BD8D6D-EAB0-D198-53B2-02C868DEEEB6}"/>
                </a:ext>
              </a:extLst>
            </p:cNvPr>
            <p:cNvSpPr txBox="1"/>
            <p:nvPr/>
          </p:nvSpPr>
          <p:spPr>
            <a:xfrm>
              <a:off x="1670841" y="721633"/>
              <a:ext cx="3647923" cy="523220"/>
            </a:xfrm>
            <a:prstGeom prst="rect">
              <a:avLst/>
            </a:prstGeom>
            <a:noFill/>
          </p:spPr>
          <p:txBody>
            <a:bodyPr vert="horz" wrap="square" rtlCol="0">
              <a:spAutoFit/>
            </a:bodyPr>
            <a:lstStyle/>
            <a:p>
              <a:r>
                <a:rPr lang="en-US"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References</a:t>
              </a:r>
            </a:p>
          </p:txBody>
        </p:sp>
      </p:grpSp>
    </p:spTree>
    <p:extLst>
      <p:ext uri="{BB962C8B-B14F-4D97-AF65-F5344CB8AC3E}">
        <p14:creationId xmlns:p14="http://schemas.microsoft.com/office/powerpoint/2010/main" val="1659309918"/>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par>
                                <p:cTn id="8" presetID="14" presetClass="entr" presetSubtype="1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randombar(horizontal)">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randombar(horizontal)">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A0573F-171C-8DB0-6AE5-82356B0DDE05}"/>
            </a:ext>
          </a:extLst>
        </p:cNvPr>
        <p:cNvGrpSpPr/>
        <p:nvPr/>
      </p:nvGrpSpPr>
      <p:grpSpPr>
        <a:xfrm>
          <a:off x="0" y="0"/>
          <a:ext cx="0" cy="0"/>
          <a:chOff x="0" y="0"/>
          <a:chExt cx="0" cy="0"/>
        </a:xfrm>
      </p:grpSpPr>
      <p:pic>
        <p:nvPicPr>
          <p:cNvPr id="8" name="图片 7">
            <a:extLst>
              <a:ext uri="{FF2B5EF4-FFF2-40B4-BE49-F238E27FC236}">
                <a16:creationId xmlns:a16="http://schemas.microsoft.com/office/drawing/2014/main" id="{F5B16304-0486-37CD-8372-EB1BA0C6112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sp>
        <p:nvSpPr>
          <p:cNvPr id="9" name="Title 20">
            <a:extLst>
              <a:ext uri="{FF2B5EF4-FFF2-40B4-BE49-F238E27FC236}">
                <a16:creationId xmlns:a16="http://schemas.microsoft.com/office/drawing/2014/main" id="{94CA4AAF-13EC-ED70-7752-FA13DCF2DC37}"/>
              </a:ext>
            </a:extLst>
          </p:cNvPr>
          <p:cNvSpPr txBox="1">
            <a:spLocks/>
          </p:cNvSpPr>
          <p:nvPr/>
        </p:nvSpPr>
        <p:spPr>
          <a:xfrm>
            <a:off x="2123026" y="1374396"/>
            <a:ext cx="9186658" cy="5321137"/>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marL="285750" indent="-285750" algn="just">
              <a:lnSpc>
                <a:spcPct val="150000"/>
              </a:lnSpc>
              <a:spcBef>
                <a:spcPts val="1200"/>
              </a:spcBef>
              <a:buFont typeface="Wingdings" panose="05000000000000000000" pitchFamily="2" charset="2"/>
              <a:buChar char="ü"/>
            </a:pP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D. K.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Yadlapally</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B.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Vasireddy</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M.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Marimganti</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T. Chowdary, C. Karthikeyan and T. Vignesh, "A Review on the Potential of AI Voice Assistants for Personalized and Adaptive Learning in Education," 2023 7th International Conference on Computing Methodologies and Communication (ICCMC), Erode, India, 2023, pp. 422-427,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doi</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10.1109/ICCMC56507.2023.10084208.</a:t>
            </a:r>
          </a:p>
          <a:p>
            <a:pPr marL="285750" indent="-285750" algn="just">
              <a:lnSpc>
                <a:spcPct val="150000"/>
              </a:lnSpc>
              <a:spcBef>
                <a:spcPts val="1200"/>
              </a:spcBef>
              <a:buFont typeface="Wingdings" panose="05000000000000000000" pitchFamily="2" charset="2"/>
              <a:buChar char="ü"/>
            </a:pP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B.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Savić</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M.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Milić</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and S.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Vlajić</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"Analysis and Development of the Model for Google Assistant and Amazon Alexa Voice Assistants Integration," 2023 27th International Conference on Information Technology (IT),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Zabljak</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Montenegro, 2023, pp. 1-4,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doi</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10.1109/IT57431.2023.10078705.</a:t>
            </a:r>
          </a:p>
          <a:p>
            <a:pPr marL="285750" indent="-285750" algn="just">
              <a:lnSpc>
                <a:spcPct val="150000"/>
              </a:lnSpc>
              <a:spcBef>
                <a:spcPts val="1200"/>
              </a:spcBef>
              <a:buFont typeface="Wingdings" panose="05000000000000000000" pitchFamily="2" charset="2"/>
              <a:buChar char="ü"/>
            </a:pP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S. Chauhan and D. Arora, "Development of Cloud based Smart Voice Assistant using Amazon Web Services," 2023 2nd International Conference on Applied Artificial Intelligence and Computing (ICAAIC), Salem, India, 2023, pp. 1217-1221,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doi</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10.1109/ICAAIC56838.2023.10140284.</a:t>
            </a:r>
          </a:p>
          <a:p>
            <a:pPr marL="285750" indent="-285750" algn="just">
              <a:lnSpc>
                <a:spcPct val="150000"/>
              </a:lnSpc>
              <a:spcBef>
                <a:spcPts val="1200"/>
              </a:spcBef>
              <a:buFont typeface="Wingdings" panose="05000000000000000000" pitchFamily="2" charset="2"/>
              <a:buChar char="ü"/>
            </a:pP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D. Lahiri, P. C. P.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Kandimalla</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and A.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Jeysekar</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"Hybrid Multi Purpose Voice Assistant," 2023 2nd International Conference on Applied Artificial Intelligence and Computing (ICAAIC), Salem, India, 2023, pp. 816-822,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doi</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10.1109/ICAAIC56838.2023.10140365.</a:t>
            </a:r>
          </a:p>
          <a:p>
            <a:pPr marL="285750" indent="-285750" algn="just">
              <a:lnSpc>
                <a:spcPct val="150000"/>
              </a:lnSpc>
              <a:spcBef>
                <a:spcPts val="1200"/>
              </a:spcBef>
              <a:buFont typeface="Wingdings" panose="05000000000000000000" pitchFamily="2" charset="2"/>
              <a:buChar char="ü"/>
            </a:pP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.Y. Lee, N. Kim, J. Jeong and I. -Y. Kwak, "Experimental Case Study of Self-Supervised Learning for Voice Spoofing Detection," in IEEE Access, vol. 11, pp. 24216-24226, 2023,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doi</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10.1109/ACCESS.2023.3254880.</a:t>
            </a:r>
          </a:p>
          <a:p>
            <a:pPr marL="285750" indent="-285750" algn="just">
              <a:lnSpc>
                <a:spcPct val="150000"/>
              </a:lnSpc>
              <a:spcBef>
                <a:spcPts val="1200"/>
              </a:spcBef>
              <a:buFont typeface="Wingdings" panose="05000000000000000000" pitchFamily="2" charset="2"/>
              <a:buChar char="ü"/>
            </a:pPr>
            <a:endPar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endParaRPr>
          </a:p>
          <a:p>
            <a:pPr marL="285750" indent="-285750" algn="just">
              <a:lnSpc>
                <a:spcPct val="150000"/>
              </a:lnSpc>
              <a:spcBef>
                <a:spcPts val="1200"/>
              </a:spcBef>
              <a:buFont typeface="Wingdings" panose="05000000000000000000" pitchFamily="2" charset="2"/>
              <a:buChar char="ü"/>
            </a:pPr>
            <a:endPar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endParaRPr>
          </a:p>
        </p:txBody>
      </p:sp>
      <p:pic>
        <p:nvPicPr>
          <p:cNvPr id="10" name="图片 9">
            <a:extLst>
              <a:ext uri="{FF2B5EF4-FFF2-40B4-BE49-F238E27FC236}">
                <a16:creationId xmlns:a16="http://schemas.microsoft.com/office/drawing/2014/main" id="{EF30CE89-49FD-7163-A45C-DE11CDA36E71}"/>
              </a:ext>
            </a:extLst>
          </p:cNvPr>
          <p:cNvPicPr>
            <a:picLocks noChangeAspect="1"/>
          </p:cNvPicPr>
          <p:nvPr/>
        </p:nvPicPr>
        <p:blipFill>
          <a:blip r:embed="rId4" cstate="screen">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flipH="1">
            <a:off x="220204" y="1851316"/>
            <a:ext cx="1779497" cy="2608390"/>
          </a:xfrm>
          <a:prstGeom prst="rect">
            <a:avLst/>
          </a:prstGeom>
        </p:spPr>
      </p:pic>
      <p:grpSp>
        <p:nvGrpSpPr>
          <p:cNvPr id="2" name="组合 6">
            <a:extLst>
              <a:ext uri="{FF2B5EF4-FFF2-40B4-BE49-F238E27FC236}">
                <a16:creationId xmlns:a16="http://schemas.microsoft.com/office/drawing/2014/main" id="{E6D919BC-BC09-5348-DEA3-FD1A0E87B7B2}"/>
              </a:ext>
            </a:extLst>
          </p:cNvPr>
          <p:cNvGrpSpPr/>
          <p:nvPr/>
        </p:nvGrpSpPr>
        <p:grpSpPr>
          <a:xfrm>
            <a:off x="142741" y="115171"/>
            <a:ext cx="5176023" cy="1674587"/>
            <a:chOff x="142741" y="115171"/>
            <a:chExt cx="5176023" cy="1674587"/>
          </a:xfrm>
        </p:grpSpPr>
        <p:pic>
          <p:nvPicPr>
            <p:cNvPr id="3" name="图片 5">
              <a:extLst>
                <a:ext uri="{FF2B5EF4-FFF2-40B4-BE49-F238E27FC236}">
                  <a16:creationId xmlns:a16="http://schemas.microsoft.com/office/drawing/2014/main" id="{11AFDC51-5776-3D3B-E792-2921A072506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11" name="文本框 3">
              <a:extLst>
                <a:ext uri="{FF2B5EF4-FFF2-40B4-BE49-F238E27FC236}">
                  <a16:creationId xmlns:a16="http://schemas.microsoft.com/office/drawing/2014/main" id="{239C474B-D8A7-6526-9B09-8C36DB99E98E}"/>
                </a:ext>
              </a:extLst>
            </p:cNvPr>
            <p:cNvSpPr txBox="1"/>
            <p:nvPr/>
          </p:nvSpPr>
          <p:spPr>
            <a:xfrm>
              <a:off x="830507" y="660078"/>
              <a:ext cx="604753"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09</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12" name="文本框 4">
              <a:extLst>
                <a:ext uri="{FF2B5EF4-FFF2-40B4-BE49-F238E27FC236}">
                  <a16:creationId xmlns:a16="http://schemas.microsoft.com/office/drawing/2014/main" id="{E9367664-B6FB-B126-9E02-D5ABBB0D19CE}"/>
                </a:ext>
              </a:extLst>
            </p:cNvPr>
            <p:cNvSpPr txBox="1"/>
            <p:nvPr/>
          </p:nvSpPr>
          <p:spPr>
            <a:xfrm>
              <a:off x="1670841" y="721633"/>
              <a:ext cx="3647923" cy="523220"/>
            </a:xfrm>
            <a:prstGeom prst="rect">
              <a:avLst/>
            </a:prstGeom>
            <a:noFill/>
          </p:spPr>
          <p:txBody>
            <a:bodyPr vert="horz" wrap="square" rtlCol="0">
              <a:spAutoFit/>
            </a:bodyPr>
            <a:lstStyle/>
            <a:p>
              <a:r>
                <a:rPr lang="en-US"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References</a:t>
              </a:r>
            </a:p>
          </p:txBody>
        </p:sp>
      </p:grpSp>
    </p:spTree>
    <p:extLst>
      <p:ext uri="{BB962C8B-B14F-4D97-AF65-F5344CB8AC3E}">
        <p14:creationId xmlns:p14="http://schemas.microsoft.com/office/powerpoint/2010/main" val="3778656666"/>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par>
                                <p:cTn id="8" presetID="14" presetClass="entr" presetSubtype="1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randombar(horizontal)">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randombar(horizontal)">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6F2AAD-A29D-DCBE-7F1B-1768C2DD6815}"/>
            </a:ext>
          </a:extLst>
        </p:cNvPr>
        <p:cNvGrpSpPr/>
        <p:nvPr/>
      </p:nvGrpSpPr>
      <p:grpSpPr>
        <a:xfrm>
          <a:off x="0" y="0"/>
          <a:ext cx="0" cy="0"/>
          <a:chOff x="0" y="0"/>
          <a:chExt cx="0" cy="0"/>
        </a:xfrm>
      </p:grpSpPr>
      <p:pic>
        <p:nvPicPr>
          <p:cNvPr id="8" name="图片 7">
            <a:extLst>
              <a:ext uri="{FF2B5EF4-FFF2-40B4-BE49-F238E27FC236}">
                <a16:creationId xmlns:a16="http://schemas.microsoft.com/office/drawing/2014/main" id="{372BFAF5-091C-D4AC-6F2E-D8D168AF383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sp>
        <p:nvSpPr>
          <p:cNvPr id="9" name="Title 20">
            <a:extLst>
              <a:ext uri="{FF2B5EF4-FFF2-40B4-BE49-F238E27FC236}">
                <a16:creationId xmlns:a16="http://schemas.microsoft.com/office/drawing/2014/main" id="{E96418C0-3B47-D460-1045-57D70CF89AB6}"/>
              </a:ext>
            </a:extLst>
          </p:cNvPr>
          <p:cNvSpPr txBox="1">
            <a:spLocks/>
          </p:cNvSpPr>
          <p:nvPr/>
        </p:nvSpPr>
        <p:spPr>
          <a:xfrm>
            <a:off x="2123026" y="1374396"/>
            <a:ext cx="9186658" cy="4767139"/>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marL="285750" indent="-285750" algn="just">
              <a:lnSpc>
                <a:spcPct val="150000"/>
              </a:lnSpc>
              <a:spcBef>
                <a:spcPts val="1200"/>
              </a:spcBef>
              <a:buFont typeface="Wingdings" panose="05000000000000000000" pitchFamily="2" charset="2"/>
              <a:buChar char="ü"/>
            </a:pP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Abhay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Dekate</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Chaitanya Kulkarni, Rohan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Killedar</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"Project of Voice Controlled Personal Assistant Device", International Journal of Computer Trends and Technology (IJCTT) - Volume 42 Number 1 December 2016.</a:t>
            </a:r>
          </a:p>
          <a:p>
            <a:pPr marL="285750" indent="-285750" algn="just">
              <a:lnSpc>
                <a:spcPct val="150000"/>
              </a:lnSpc>
              <a:spcBef>
                <a:spcPts val="1200"/>
              </a:spcBef>
              <a:buFont typeface="Wingdings" panose="05000000000000000000" pitchFamily="2" charset="2"/>
              <a:buChar char="ü"/>
            </a:pP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Deny Nancy,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Sumithra</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Praveen,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Anushria</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Sai,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M.Ganga</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R.S.Abisree</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"Voice Assistant Application for a college Website", International Journal of Recent Technology and Engineering (IJRTE) ISSN: 2277-3878, Volume-7,April 2019.</a:t>
            </a:r>
          </a:p>
          <a:p>
            <a:pPr marL="285750" indent="-285750" algn="just">
              <a:lnSpc>
                <a:spcPct val="150000"/>
              </a:lnSpc>
              <a:spcBef>
                <a:spcPts val="1200"/>
              </a:spcBef>
              <a:buFont typeface="Wingdings" panose="05000000000000000000" pitchFamily="2" charset="2"/>
              <a:buChar char="ü"/>
            </a:pP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Deepak Shende, Ria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Umahiya</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Monika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Raghorte</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Aishwarya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Bhisikar</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Anup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Bhange</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"Al Based Voice Assistant Using Python", Journal of Emerging Technologies and Innovative Project (JETIR), February 2019, Volume 6.</a:t>
            </a:r>
          </a:p>
          <a:p>
            <a:pPr marL="285750" indent="-285750" algn="just">
              <a:lnSpc>
                <a:spcPct val="150000"/>
              </a:lnSpc>
              <a:spcBef>
                <a:spcPts val="1200"/>
              </a:spcBef>
              <a:buFont typeface="Wingdings" panose="05000000000000000000" pitchFamily="2" charset="2"/>
              <a:buChar char="ü"/>
            </a:pP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Dr.Kshama</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V.Kulhalli</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Dr.Kotrappa</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Sirbi</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Mr.Abhijit</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J.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Patankar</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"Personal Assistant with Voice Recognition Intelligence", International Journal of Engineering Project and Technology. ISSN 0974-3154 Volume 10, Number 1 (2017).</a:t>
            </a:r>
          </a:p>
          <a:p>
            <a:pPr marL="285750" indent="-285750" algn="just">
              <a:lnSpc>
                <a:spcPct val="150000"/>
              </a:lnSpc>
              <a:spcBef>
                <a:spcPts val="1200"/>
              </a:spcBef>
              <a:buFont typeface="Wingdings" panose="05000000000000000000" pitchFamily="2" charset="2"/>
              <a:buChar char="ü"/>
            </a:pP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Y. Lee, N. Kim, J. Jeong and I. -Y. Kwak, "Experimental Case Study of Self-Supervised Le. Isha S. Dubey, Jyotsna S. Verma,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Ms.Arundhati</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Mehendale</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"An Assistive System for Visually Impaired using Raspberry Pi", International Journal of Engineering Project &amp; Technology (IJERT), Volume 8, May-2019.arning for Voice Spoofing Detection," in IEEE Access, vol. 11, pp. 24216-24226, 2023, </a:t>
            </a:r>
            <a:r>
              <a:rPr lang="en-US" altLang="zh-CN" sz="1200" b="1" dirty="0" err="1">
                <a:solidFill>
                  <a:srgbClr val="8AC9F2"/>
                </a:solidFill>
                <a:effectLst>
                  <a:outerShdw blurRad="38100" dist="38100" dir="2700000" algn="tl">
                    <a:srgbClr val="000000">
                      <a:alpha val="43137"/>
                    </a:srgbClr>
                  </a:outerShdw>
                </a:effectLst>
                <a:latin typeface="+mn-lt"/>
                <a:ea typeface="+mn-ea"/>
                <a:cs typeface="+mn-ea"/>
                <a:sym typeface="+mn-lt"/>
              </a:rPr>
              <a:t>doi</a:t>
            </a:r>
            <a:r>
              <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rPr>
              <a:t>: 10.1109/ACCESS.2023.3254880.</a:t>
            </a:r>
          </a:p>
          <a:p>
            <a:pPr marL="285750" indent="-285750" algn="just">
              <a:lnSpc>
                <a:spcPct val="150000"/>
              </a:lnSpc>
              <a:spcBef>
                <a:spcPts val="1200"/>
              </a:spcBef>
              <a:buFont typeface="Wingdings" panose="05000000000000000000" pitchFamily="2" charset="2"/>
              <a:buChar char="ü"/>
            </a:pPr>
            <a:endPar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endParaRPr>
          </a:p>
          <a:p>
            <a:pPr marL="285750" indent="-285750" algn="just">
              <a:lnSpc>
                <a:spcPct val="150000"/>
              </a:lnSpc>
              <a:spcBef>
                <a:spcPts val="1200"/>
              </a:spcBef>
              <a:buFont typeface="Wingdings" panose="05000000000000000000" pitchFamily="2" charset="2"/>
              <a:buChar char="ü"/>
            </a:pPr>
            <a:endParaRPr lang="en-US" altLang="zh-CN" sz="1200" b="1" dirty="0">
              <a:solidFill>
                <a:srgbClr val="8AC9F2"/>
              </a:solidFill>
              <a:effectLst>
                <a:outerShdw blurRad="38100" dist="38100" dir="2700000" algn="tl">
                  <a:srgbClr val="000000">
                    <a:alpha val="43137"/>
                  </a:srgbClr>
                </a:outerShdw>
              </a:effectLst>
              <a:latin typeface="+mn-lt"/>
              <a:ea typeface="+mn-ea"/>
              <a:cs typeface="+mn-ea"/>
              <a:sym typeface="+mn-lt"/>
            </a:endParaRPr>
          </a:p>
        </p:txBody>
      </p:sp>
      <p:pic>
        <p:nvPicPr>
          <p:cNvPr id="10" name="图片 9">
            <a:extLst>
              <a:ext uri="{FF2B5EF4-FFF2-40B4-BE49-F238E27FC236}">
                <a16:creationId xmlns:a16="http://schemas.microsoft.com/office/drawing/2014/main" id="{ACE5E7C1-C087-9FC2-4FC4-5EA22164D3BB}"/>
              </a:ext>
            </a:extLst>
          </p:cNvPr>
          <p:cNvPicPr>
            <a:picLocks noChangeAspect="1"/>
          </p:cNvPicPr>
          <p:nvPr/>
        </p:nvPicPr>
        <p:blipFill>
          <a:blip r:embed="rId4" cstate="screen">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flipH="1">
            <a:off x="220204" y="1851316"/>
            <a:ext cx="1779497" cy="2608390"/>
          </a:xfrm>
          <a:prstGeom prst="rect">
            <a:avLst/>
          </a:prstGeom>
        </p:spPr>
      </p:pic>
      <p:grpSp>
        <p:nvGrpSpPr>
          <p:cNvPr id="2" name="组合 6">
            <a:extLst>
              <a:ext uri="{FF2B5EF4-FFF2-40B4-BE49-F238E27FC236}">
                <a16:creationId xmlns:a16="http://schemas.microsoft.com/office/drawing/2014/main" id="{502F9AF8-DFA5-6143-7018-9DFC7611D76D}"/>
              </a:ext>
            </a:extLst>
          </p:cNvPr>
          <p:cNvGrpSpPr/>
          <p:nvPr/>
        </p:nvGrpSpPr>
        <p:grpSpPr>
          <a:xfrm>
            <a:off x="142741" y="115171"/>
            <a:ext cx="5176023" cy="1674587"/>
            <a:chOff x="142741" y="115171"/>
            <a:chExt cx="5176023" cy="1674587"/>
          </a:xfrm>
        </p:grpSpPr>
        <p:pic>
          <p:nvPicPr>
            <p:cNvPr id="3" name="图片 5">
              <a:extLst>
                <a:ext uri="{FF2B5EF4-FFF2-40B4-BE49-F238E27FC236}">
                  <a16:creationId xmlns:a16="http://schemas.microsoft.com/office/drawing/2014/main" id="{DEF820D6-02F5-1BBC-3B10-B56DFD5D6102}"/>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11" name="文本框 3">
              <a:extLst>
                <a:ext uri="{FF2B5EF4-FFF2-40B4-BE49-F238E27FC236}">
                  <a16:creationId xmlns:a16="http://schemas.microsoft.com/office/drawing/2014/main" id="{1776722E-F5B7-D4FB-A90D-9373AF9238ED}"/>
                </a:ext>
              </a:extLst>
            </p:cNvPr>
            <p:cNvSpPr txBox="1"/>
            <p:nvPr/>
          </p:nvSpPr>
          <p:spPr>
            <a:xfrm>
              <a:off x="830507" y="660078"/>
              <a:ext cx="604753"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09</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12" name="文本框 4">
              <a:extLst>
                <a:ext uri="{FF2B5EF4-FFF2-40B4-BE49-F238E27FC236}">
                  <a16:creationId xmlns:a16="http://schemas.microsoft.com/office/drawing/2014/main" id="{C764C0C9-1542-3B3B-17FF-5FC8B0A0E68D}"/>
                </a:ext>
              </a:extLst>
            </p:cNvPr>
            <p:cNvSpPr txBox="1"/>
            <p:nvPr/>
          </p:nvSpPr>
          <p:spPr>
            <a:xfrm>
              <a:off x="1670841" y="721633"/>
              <a:ext cx="3647923" cy="523220"/>
            </a:xfrm>
            <a:prstGeom prst="rect">
              <a:avLst/>
            </a:prstGeom>
            <a:noFill/>
          </p:spPr>
          <p:txBody>
            <a:bodyPr vert="horz" wrap="square" rtlCol="0">
              <a:spAutoFit/>
            </a:bodyPr>
            <a:lstStyle/>
            <a:p>
              <a:r>
                <a:rPr lang="en-US"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References</a:t>
              </a:r>
            </a:p>
          </p:txBody>
        </p:sp>
      </p:grpSp>
    </p:spTree>
    <p:extLst>
      <p:ext uri="{BB962C8B-B14F-4D97-AF65-F5344CB8AC3E}">
        <p14:creationId xmlns:p14="http://schemas.microsoft.com/office/powerpoint/2010/main" val="3760858622"/>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par>
                                <p:cTn id="8" presetID="14" presetClass="entr" presetSubtype="1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randombar(horizontal)">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randombar(horizontal)">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8579CA0C-5F14-4EC5-A0CD-33C5E4C3BEC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8" name="文本框 7">
            <a:extLst>
              <a:ext uri="{FF2B5EF4-FFF2-40B4-BE49-F238E27FC236}">
                <a16:creationId xmlns:a16="http://schemas.microsoft.com/office/drawing/2014/main" id="{93E4F67D-2844-481C-AC34-259D1CA4F204}"/>
              </a:ext>
            </a:extLst>
          </p:cNvPr>
          <p:cNvSpPr txBox="1"/>
          <p:nvPr/>
        </p:nvSpPr>
        <p:spPr>
          <a:xfrm>
            <a:off x="2601242" y="2537310"/>
            <a:ext cx="6750179" cy="1323439"/>
          </a:xfrm>
          <a:prstGeom prst="rect">
            <a:avLst/>
          </a:prstGeom>
          <a:noFill/>
        </p:spPr>
        <p:txBody>
          <a:bodyPr wrap="square" rtlCol="0">
            <a:spAutoFit/>
          </a:bodyPr>
          <a:lstStyle/>
          <a:p>
            <a:pPr algn="ctr"/>
            <a:r>
              <a:rPr lang="en-US" altLang="zh-CN" sz="8000" b="1" dirty="0">
                <a:solidFill>
                  <a:srgbClr val="8AC9F2"/>
                </a:solidFill>
                <a:effectLst>
                  <a:outerShdw blurRad="38100" dist="50800" dir="2700000" algn="tl">
                    <a:schemeClr val="bg1">
                      <a:alpha val="24000"/>
                    </a:schemeClr>
                  </a:outerShdw>
                </a:effectLst>
                <a:cs typeface="+mn-ea"/>
                <a:sym typeface="+mn-lt"/>
              </a:rPr>
              <a:t>THANKS </a:t>
            </a:r>
          </a:p>
        </p:txBody>
      </p:sp>
    </p:spTree>
    <p:extLst>
      <p:ext uri="{BB962C8B-B14F-4D97-AF65-F5344CB8AC3E}">
        <p14:creationId xmlns:p14="http://schemas.microsoft.com/office/powerpoint/2010/main" val="732286376"/>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E1222626-BA60-48EF-B68E-9D66996CB9C0}"/>
              </a:ext>
            </a:extLst>
          </p:cNvPr>
          <p:cNvGrpSpPr/>
          <p:nvPr/>
        </p:nvGrpSpPr>
        <p:grpSpPr>
          <a:xfrm>
            <a:off x="142741" y="115171"/>
            <a:ext cx="5176023" cy="1674587"/>
            <a:chOff x="142741" y="115171"/>
            <a:chExt cx="5176023" cy="1674587"/>
          </a:xfrm>
        </p:grpSpPr>
        <p:sp>
          <p:nvSpPr>
            <p:cNvPr id="4" name="文本框 3">
              <a:extLst>
                <a:ext uri="{FF2B5EF4-FFF2-40B4-BE49-F238E27FC236}">
                  <a16:creationId xmlns:a16="http://schemas.microsoft.com/office/drawing/2014/main" id="{CD8C9069-2F1A-40F2-B2A8-80C05194F294}"/>
                </a:ext>
              </a:extLst>
            </p:cNvPr>
            <p:cNvSpPr txBox="1"/>
            <p:nvPr/>
          </p:nvSpPr>
          <p:spPr>
            <a:xfrm>
              <a:off x="830508" y="660078"/>
              <a:ext cx="485434"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01</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5" name="文本框 4">
              <a:extLst>
                <a:ext uri="{FF2B5EF4-FFF2-40B4-BE49-F238E27FC236}">
                  <a16:creationId xmlns:a16="http://schemas.microsoft.com/office/drawing/2014/main" id="{E5183692-D1C2-403B-A634-32F290976E07}"/>
                </a:ext>
              </a:extLst>
            </p:cNvPr>
            <p:cNvSpPr txBox="1"/>
            <p:nvPr/>
          </p:nvSpPr>
          <p:spPr>
            <a:xfrm>
              <a:off x="1670841" y="721633"/>
              <a:ext cx="3647923" cy="523220"/>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Introduction</a:t>
              </a:r>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pic>
          <p:nvPicPr>
            <p:cNvPr id="6" name="图片 5">
              <a:extLst>
                <a:ext uri="{FF2B5EF4-FFF2-40B4-BE49-F238E27FC236}">
                  <a16:creationId xmlns:a16="http://schemas.microsoft.com/office/drawing/2014/main" id="{38813C82-F884-4B83-A2F1-2B3637A98D6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grpSp>
      <p:pic>
        <p:nvPicPr>
          <p:cNvPr id="8" name="图片 7">
            <a:extLst>
              <a:ext uri="{FF2B5EF4-FFF2-40B4-BE49-F238E27FC236}">
                <a16:creationId xmlns:a16="http://schemas.microsoft.com/office/drawing/2014/main" id="{D210DFCA-857A-4CDB-AEEA-8F4D2BE15E68}"/>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sp>
        <p:nvSpPr>
          <p:cNvPr id="9" name="Title 20">
            <a:extLst>
              <a:ext uri="{FF2B5EF4-FFF2-40B4-BE49-F238E27FC236}">
                <a16:creationId xmlns:a16="http://schemas.microsoft.com/office/drawing/2014/main" id="{3C44CA0E-1667-4918-8049-6EB3438996B6}"/>
              </a:ext>
            </a:extLst>
          </p:cNvPr>
          <p:cNvSpPr txBox="1">
            <a:spLocks/>
          </p:cNvSpPr>
          <p:nvPr/>
        </p:nvSpPr>
        <p:spPr>
          <a:xfrm>
            <a:off x="2017822" y="1851315"/>
            <a:ext cx="8405759" cy="4478662"/>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marL="285750" indent="-285750" algn="just">
              <a:lnSpc>
                <a:spcPct val="150000"/>
              </a:lnSpc>
              <a:spcBef>
                <a:spcPts val="1200"/>
              </a:spcBef>
              <a:buFont typeface="Wingdings" panose="05000000000000000000" pitchFamily="2" charset="2"/>
              <a:buChar char="ü"/>
            </a:pPr>
            <a:r>
              <a:rPr lang="en-US" altLang="zh-CN" sz="1600" b="1" dirty="0">
                <a:solidFill>
                  <a:srgbClr val="8AC9F2"/>
                </a:solidFill>
                <a:effectLst>
                  <a:outerShdw blurRad="38100" dist="38100" dir="2700000" algn="tl">
                    <a:srgbClr val="000000">
                      <a:alpha val="43137"/>
                    </a:srgbClr>
                  </a:outerShdw>
                </a:effectLst>
                <a:latin typeface="+mn-lt"/>
                <a:ea typeface="+mn-ea"/>
                <a:cs typeface="+mn-ea"/>
                <a:sym typeface="+mn-lt"/>
              </a:rPr>
              <a:t>Analysts predict a growing use for digital voice assistants and devices with voice control in the next few years (</a:t>
            </a:r>
            <a:r>
              <a:rPr lang="en-US" altLang="zh-CN" sz="1600" b="1" dirty="0" err="1">
                <a:solidFill>
                  <a:srgbClr val="8AC9F2"/>
                </a:solidFill>
                <a:effectLst>
                  <a:outerShdw blurRad="38100" dist="38100" dir="2700000" algn="tl">
                    <a:srgbClr val="000000">
                      <a:alpha val="43137"/>
                    </a:srgbClr>
                  </a:outerShdw>
                </a:effectLst>
                <a:latin typeface="+mn-lt"/>
                <a:ea typeface="+mn-ea"/>
                <a:cs typeface="+mn-ea"/>
                <a:sym typeface="+mn-lt"/>
              </a:rPr>
              <a:t>Tuzovic</a:t>
            </a:r>
            <a:r>
              <a:rPr lang="en-US" altLang="zh-CN" sz="1600" b="1" dirty="0">
                <a:solidFill>
                  <a:srgbClr val="8AC9F2"/>
                </a:solidFill>
                <a:effectLst>
                  <a:outerShdw blurRad="38100" dist="38100" dir="2700000" algn="tl">
                    <a:srgbClr val="000000">
                      <a:alpha val="43137"/>
                    </a:srgbClr>
                  </a:outerShdw>
                </a:effectLst>
                <a:latin typeface="+mn-lt"/>
                <a:ea typeface="+mn-ea"/>
                <a:cs typeface="+mn-ea"/>
                <a:sym typeface="+mn-lt"/>
              </a:rPr>
              <a:t> and </a:t>
            </a:r>
            <a:r>
              <a:rPr lang="en-US" altLang="zh-CN" sz="1600" b="1" dirty="0" err="1">
                <a:solidFill>
                  <a:srgbClr val="8AC9F2"/>
                </a:solidFill>
                <a:effectLst>
                  <a:outerShdw blurRad="38100" dist="38100" dir="2700000" algn="tl">
                    <a:srgbClr val="000000">
                      <a:alpha val="43137"/>
                    </a:srgbClr>
                  </a:outerShdw>
                </a:effectLst>
                <a:latin typeface="+mn-lt"/>
                <a:ea typeface="+mn-ea"/>
                <a:cs typeface="+mn-ea"/>
                <a:sym typeface="+mn-lt"/>
              </a:rPr>
              <a:t>Paluch</a:t>
            </a:r>
            <a:r>
              <a:rPr lang="en-US" altLang="zh-CN" sz="1600" b="1" dirty="0">
                <a:solidFill>
                  <a:srgbClr val="8AC9F2"/>
                </a:solidFill>
                <a:effectLst>
                  <a:outerShdw blurRad="38100" dist="38100" dir="2700000" algn="tl">
                    <a:srgbClr val="000000">
                      <a:alpha val="43137"/>
                    </a:srgbClr>
                  </a:outerShdw>
                </a:effectLst>
                <a:latin typeface="+mn-lt"/>
                <a:ea typeface="+mn-ea"/>
                <a:cs typeface="+mn-ea"/>
                <a:sym typeface="+mn-lt"/>
              </a:rPr>
              <a:t>, 2018). </a:t>
            </a:r>
          </a:p>
          <a:p>
            <a:pPr marL="285750" indent="-285750" algn="just">
              <a:lnSpc>
                <a:spcPct val="150000"/>
              </a:lnSpc>
              <a:spcBef>
                <a:spcPts val="1200"/>
              </a:spcBef>
              <a:buFont typeface="Wingdings" panose="05000000000000000000" pitchFamily="2" charset="2"/>
              <a:buChar char="ü"/>
            </a:pPr>
            <a:r>
              <a:rPr lang="en-US" altLang="zh-CN" sz="1600" b="1" dirty="0">
                <a:solidFill>
                  <a:srgbClr val="8AC9F2"/>
                </a:solidFill>
                <a:effectLst>
                  <a:outerShdw blurRad="38100" dist="38100" dir="2700000" algn="tl">
                    <a:srgbClr val="000000">
                      <a:alpha val="43137"/>
                    </a:srgbClr>
                  </a:outerShdw>
                </a:effectLst>
                <a:latin typeface="+mn-lt"/>
                <a:ea typeface="+mn-ea"/>
                <a:cs typeface="+mn-ea"/>
                <a:sym typeface="+mn-lt"/>
              </a:rPr>
              <a:t>Current market analyses expect a worldwide increase from almost 2 billion dollars in 2020 to almost 7 billion dollars in 2025 for voice- and speech-recognition software (</a:t>
            </a:r>
            <a:r>
              <a:rPr lang="en-US" altLang="zh-CN" sz="1600" b="1" dirty="0" err="1">
                <a:solidFill>
                  <a:srgbClr val="8AC9F2"/>
                </a:solidFill>
                <a:effectLst>
                  <a:outerShdw blurRad="38100" dist="38100" dir="2700000" algn="tl">
                    <a:srgbClr val="000000">
                      <a:alpha val="43137"/>
                    </a:srgbClr>
                  </a:outerShdw>
                </a:effectLst>
                <a:latin typeface="+mn-lt"/>
                <a:ea typeface="+mn-ea"/>
                <a:cs typeface="+mn-ea"/>
                <a:sym typeface="+mn-lt"/>
              </a:rPr>
              <a:t>Tractica</a:t>
            </a:r>
            <a:r>
              <a:rPr lang="en-US" altLang="zh-CN" sz="1600" b="1" dirty="0">
                <a:solidFill>
                  <a:srgbClr val="8AC9F2"/>
                </a:solidFill>
                <a:effectLst>
                  <a:outerShdw blurRad="38100" dist="38100" dir="2700000" algn="tl">
                    <a:srgbClr val="000000">
                      <a:alpha val="43137"/>
                    </a:srgbClr>
                  </a:outerShdw>
                </a:effectLst>
                <a:latin typeface="+mn-lt"/>
                <a:ea typeface="+mn-ea"/>
                <a:cs typeface="+mn-ea"/>
                <a:sym typeface="+mn-lt"/>
              </a:rPr>
              <a:t>, 2020). </a:t>
            </a:r>
          </a:p>
          <a:p>
            <a:pPr marL="285750" indent="-285750" algn="just">
              <a:lnSpc>
                <a:spcPct val="150000"/>
              </a:lnSpc>
              <a:spcBef>
                <a:spcPts val="1200"/>
              </a:spcBef>
              <a:buFont typeface="Wingdings" panose="05000000000000000000" pitchFamily="2" charset="2"/>
              <a:buChar char="ü"/>
            </a:pPr>
            <a:r>
              <a:rPr lang="en-US" altLang="zh-CN" sz="1600" b="1" dirty="0">
                <a:solidFill>
                  <a:srgbClr val="8AC9F2"/>
                </a:solidFill>
                <a:effectLst>
                  <a:outerShdw blurRad="38100" dist="38100" dir="2700000" algn="tl">
                    <a:srgbClr val="000000">
                      <a:alpha val="43137"/>
                    </a:srgbClr>
                  </a:outerShdw>
                </a:effectLst>
                <a:latin typeface="+mn-lt"/>
                <a:ea typeface="+mn-ea"/>
                <a:cs typeface="+mn-ea"/>
                <a:sym typeface="+mn-lt"/>
              </a:rPr>
              <a:t>This technology will and has already started: it has developed into a leading-edge technology with a wide range of applications in both corporate and consumer sectors. </a:t>
            </a:r>
          </a:p>
          <a:p>
            <a:pPr marL="285750" indent="-285750" algn="just">
              <a:lnSpc>
                <a:spcPct val="150000"/>
              </a:lnSpc>
              <a:spcBef>
                <a:spcPts val="1200"/>
              </a:spcBef>
              <a:buFont typeface="Wingdings" panose="05000000000000000000" pitchFamily="2" charset="2"/>
              <a:buChar char="ü"/>
            </a:pPr>
            <a:r>
              <a:rPr lang="en-US" altLang="zh-CN" sz="1600" b="1" dirty="0">
                <a:solidFill>
                  <a:srgbClr val="8AC9F2"/>
                </a:solidFill>
                <a:effectLst>
                  <a:outerShdw blurRad="38100" dist="38100" dir="2700000" algn="tl">
                    <a:srgbClr val="000000">
                      <a:alpha val="43137"/>
                    </a:srgbClr>
                  </a:outerShdw>
                </a:effectLst>
                <a:latin typeface="+mn-lt"/>
                <a:ea typeface="+mn-ea"/>
                <a:cs typeface="+mn-ea"/>
                <a:sym typeface="+mn-lt"/>
              </a:rPr>
              <a:t>The example areas are healthcare, automotive industry, authentication and identification, voice commerce and customer service, and smart home (</a:t>
            </a:r>
            <a:r>
              <a:rPr lang="en-US" altLang="zh-CN" sz="1600" b="1" dirty="0" err="1">
                <a:solidFill>
                  <a:srgbClr val="8AC9F2"/>
                </a:solidFill>
                <a:effectLst>
                  <a:outerShdw blurRad="38100" dist="38100" dir="2700000" algn="tl">
                    <a:srgbClr val="000000">
                      <a:alpha val="43137"/>
                    </a:srgbClr>
                  </a:outerShdw>
                </a:effectLst>
                <a:latin typeface="+mn-lt"/>
                <a:ea typeface="+mn-ea"/>
                <a:cs typeface="+mn-ea"/>
                <a:sym typeface="+mn-lt"/>
              </a:rPr>
              <a:t>Tractica</a:t>
            </a:r>
            <a:r>
              <a:rPr lang="en-US" altLang="zh-CN" sz="1600" b="1" dirty="0">
                <a:solidFill>
                  <a:srgbClr val="8AC9F2"/>
                </a:solidFill>
                <a:effectLst>
                  <a:outerShdw blurRad="38100" dist="38100" dir="2700000" algn="tl">
                    <a:srgbClr val="000000">
                      <a:alpha val="43137"/>
                    </a:srgbClr>
                  </a:outerShdw>
                </a:effectLst>
                <a:latin typeface="+mn-lt"/>
                <a:ea typeface="+mn-ea"/>
                <a:cs typeface="+mn-ea"/>
                <a:sym typeface="+mn-lt"/>
              </a:rPr>
              <a:t>, 2020). </a:t>
            </a:r>
          </a:p>
        </p:txBody>
      </p:sp>
      <p:pic>
        <p:nvPicPr>
          <p:cNvPr id="10" name="图片 9">
            <a:extLst>
              <a:ext uri="{FF2B5EF4-FFF2-40B4-BE49-F238E27FC236}">
                <a16:creationId xmlns:a16="http://schemas.microsoft.com/office/drawing/2014/main" id="{0F93C055-2726-4F8B-AFBB-C152D9BD66C2}"/>
              </a:ext>
            </a:extLst>
          </p:cNvPr>
          <p:cNvPicPr>
            <a:picLocks noChangeAspect="1"/>
          </p:cNvPicPr>
          <p:nvPr/>
        </p:nvPicPr>
        <p:blipFill>
          <a:blip r:embed="rId4" cstate="screen">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flipH="1">
            <a:off x="220204" y="1851316"/>
            <a:ext cx="1779497" cy="2608390"/>
          </a:xfrm>
          <a:prstGeom prst="rect">
            <a:avLst/>
          </a:prstGeom>
        </p:spPr>
      </p:pic>
    </p:spTree>
    <p:extLst>
      <p:ext uri="{BB962C8B-B14F-4D97-AF65-F5344CB8AC3E}">
        <p14:creationId xmlns:p14="http://schemas.microsoft.com/office/powerpoint/2010/main" val="1681927426"/>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randombar(horizontal)">
                                      <p:cBhvr>
                                        <p:cTn id="12" dur="500"/>
                                        <p:tgtEl>
                                          <p:spTgt spid="9"/>
                                        </p:tgtEl>
                                      </p:cBhvr>
                                    </p:animEffect>
                                  </p:childTnLst>
                                </p:cTn>
                              </p:par>
                              <p:par>
                                <p:cTn id="13" presetID="14" presetClass="entr" presetSubtype="1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randombar(horizontal)">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59FA21-7A55-C619-5823-1952E7032AA1}"/>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A9D56329-3232-FB6F-F749-133057A06CDE}"/>
              </a:ext>
            </a:extLst>
          </p:cNvPr>
          <p:cNvGrpSpPr/>
          <p:nvPr/>
        </p:nvGrpSpPr>
        <p:grpSpPr>
          <a:xfrm>
            <a:off x="142741" y="115171"/>
            <a:ext cx="5176023" cy="1674587"/>
            <a:chOff x="142741" y="115171"/>
            <a:chExt cx="5176023" cy="1674587"/>
          </a:xfrm>
        </p:grpSpPr>
        <p:sp>
          <p:nvSpPr>
            <p:cNvPr id="4" name="文本框 3">
              <a:extLst>
                <a:ext uri="{FF2B5EF4-FFF2-40B4-BE49-F238E27FC236}">
                  <a16:creationId xmlns:a16="http://schemas.microsoft.com/office/drawing/2014/main" id="{AC60C9AA-9FC9-2377-6A55-097A323FA9D7}"/>
                </a:ext>
              </a:extLst>
            </p:cNvPr>
            <p:cNvSpPr txBox="1"/>
            <p:nvPr/>
          </p:nvSpPr>
          <p:spPr>
            <a:xfrm>
              <a:off x="830508" y="660078"/>
              <a:ext cx="485434"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01</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5" name="文本框 4">
              <a:extLst>
                <a:ext uri="{FF2B5EF4-FFF2-40B4-BE49-F238E27FC236}">
                  <a16:creationId xmlns:a16="http://schemas.microsoft.com/office/drawing/2014/main" id="{406CFDF4-D797-1DF3-CE35-71F3A606C564}"/>
                </a:ext>
              </a:extLst>
            </p:cNvPr>
            <p:cNvSpPr txBox="1"/>
            <p:nvPr/>
          </p:nvSpPr>
          <p:spPr>
            <a:xfrm>
              <a:off x="1670841" y="721633"/>
              <a:ext cx="3647923" cy="523220"/>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Introduction</a:t>
              </a:r>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pic>
          <p:nvPicPr>
            <p:cNvPr id="6" name="图片 5">
              <a:extLst>
                <a:ext uri="{FF2B5EF4-FFF2-40B4-BE49-F238E27FC236}">
                  <a16:creationId xmlns:a16="http://schemas.microsoft.com/office/drawing/2014/main" id="{B156A02F-FC5D-0A75-E426-3BEAD26096BD}"/>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grpSp>
      <p:pic>
        <p:nvPicPr>
          <p:cNvPr id="8" name="图片 7">
            <a:extLst>
              <a:ext uri="{FF2B5EF4-FFF2-40B4-BE49-F238E27FC236}">
                <a16:creationId xmlns:a16="http://schemas.microsoft.com/office/drawing/2014/main" id="{56390193-4142-8FFF-A74F-8801364A89AF}"/>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sp>
        <p:nvSpPr>
          <p:cNvPr id="9" name="Title 20">
            <a:extLst>
              <a:ext uri="{FF2B5EF4-FFF2-40B4-BE49-F238E27FC236}">
                <a16:creationId xmlns:a16="http://schemas.microsoft.com/office/drawing/2014/main" id="{FDF1686D-8BD9-1DCF-CB84-21D7254F5AA9}"/>
              </a:ext>
            </a:extLst>
          </p:cNvPr>
          <p:cNvSpPr txBox="1">
            <a:spLocks/>
          </p:cNvSpPr>
          <p:nvPr/>
        </p:nvSpPr>
        <p:spPr>
          <a:xfrm>
            <a:off x="2017822" y="1851315"/>
            <a:ext cx="8405759" cy="4109330"/>
          </a:xfrm>
          <a:prstGeom prst="rect">
            <a:avLst/>
          </a:prstGeom>
        </p:spPr>
        <p:txBody>
          <a:bodyPr vert="horz" wrap="square" lIns="0" tIns="0" rIns="0" bIns="0" rtlCol="0" anchor="t">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marL="285750" indent="-285750" algn="just">
              <a:lnSpc>
                <a:spcPct val="150000"/>
              </a:lnSpc>
              <a:spcBef>
                <a:spcPts val="1200"/>
              </a:spcBef>
              <a:buFont typeface="Wingdings" panose="05000000000000000000" pitchFamily="2" charset="2"/>
              <a:buChar char="ü"/>
            </a:pPr>
            <a:r>
              <a:rPr lang="en-US" altLang="zh-CN" sz="1600" b="1">
                <a:solidFill>
                  <a:srgbClr val="8AC9F2"/>
                </a:solidFill>
                <a:effectLst>
                  <a:outerShdw blurRad="38100" dist="38100" dir="2700000" algn="tl">
                    <a:srgbClr val="000000">
                      <a:alpha val="43137"/>
                    </a:srgbClr>
                  </a:outerShdw>
                </a:effectLst>
                <a:latin typeface="+mn-lt"/>
                <a:ea typeface="+mn-ea"/>
                <a:cs typeface="+mn-ea"/>
                <a:sym typeface="+mn-lt"/>
              </a:rPr>
              <a:t>When talking about digital voice assistants or smart personal assistants, we consider the so-called “general-purpose assistants”, that belong to the “adaptive voice (vision) assistants”.</a:t>
            </a:r>
          </a:p>
          <a:p>
            <a:pPr marL="285750" indent="-285750" algn="just">
              <a:lnSpc>
                <a:spcPct val="150000"/>
              </a:lnSpc>
              <a:spcBef>
                <a:spcPts val="1200"/>
              </a:spcBef>
              <a:buFont typeface="Wingdings" panose="05000000000000000000" pitchFamily="2" charset="2"/>
              <a:buChar char="ü"/>
            </a:pPr>
            <a:r>
              <a:rPr lang="en-US" altLang="zh-CN" sz="1600" b="1">
                <a:solidFill>
                  <a:srgbClr val="8AC9F2"/>
                </a:solidFill>
                <a:effectLst>
                  <a:outerShdw blurRad="38100" dist="38100" dir="2700000" algn="tl">
                    <a:srgbClr val="000000">
                      <a:alpha val="43137"/>
                    </a:srgbClr>
                  </a:outerShdw>
                </a:effectLst>
                <a:latin typeface="+mn-lt"/>
                <a:ea typeface="+mn-ea"/>
                <a:cs typeface="+mn-ea"/>
                <a:sym typeface="+mn-lt"/>
              </a:rPr>
              <a:t> Well-known examples are Google Assistant (Google), Siri (Apple), Alexa (Amazon), Bixby (Samsung), and Cortana (Microsoft). </a:t>
            </a:r>
          </a:p>
          <a:p>
            <a:pPr marL="285750" indent="-285750" algn="just">
              <a:lnSpc>
                <a:spcPct val="150000"/>
              </a:lnSpc>
              <a:spcBef>
                <a:spcPts val="1200"/>
              </a:spcBef>
              <a:buFont typeface="Wingdings" panose="05000000000000000000" pitchFamily="2" charset="2"/>
              <a:buChar char="ü"/>
            </a:pPr>
            <a:r>
              <a:rPr lang="en-US" altLang="zh-CN" sz="1600" b="1">
                <a:solidFill>
                  <a:srgbClr val="8AC9F2"/>
                </a:solidFill>
                <a:effectLst>
                  <a:outerShdw blurRad="38100" dist="38100" dir="2700000" algn="tl">
                    <a:srgbClr val="000000">
                      <a:alpha val="43137"/>
                    </a:srgbClr>
                  </a:outerShdw>
                </a:effectLst>
                <a:latin typeface="+mn-lt"/>
                <a:ea typeface="+mn-ea"/>
                <a:cs typeface="+mn-ea"/>
                <a:sym typeface="+mn-lt"/>
              </a:rPr>
              <a:t>We refer to these systems and devices with integrated voice user interfaces (VUIs) as voice assistant (VA) in the following. </a:t>
            </a:r>
          </a:p>
          <a:p>
            <a:pPr marL="285750" indent="-285750" algn="just">
              <a:lnSpc>
                <a:spcPct val="150000"/>
              </a:lnSpc>
              <a:spcBef>
                <a:spcPts val="1200"/>
              </a:spcBef>
              <a:buFont typeface="Wingdings" panose="05000000000000000000" pitchFamily="2" charset="2"/>
              <a:buChar char="ü"/>
            </a:pPr>
            <a:r>
              <a:rPr lang="en-US" altLang="zh-CN" sz="1600" b="1">
                <a:solidFill>
                  <a:srgbClr val="8AC9F2"/>
                </a:solidFill>
                <a:effectLst>
                  <a:outerShdw blurRad="38100" dist="38100" dir="2700000" algn="tl">
                    <a:srgbClr val="000000">
                      <a:alpha val="43137"/>
                    </a:srgbClr>
                  </a:outerShdw>
                </a:effectLst>
                <a:latin typeface="+mn-lt"/>
                <a:ea typeface="+mn-ea"/>
                <a:cs typeface="+mn-ea"/>
                <a:sym typeface="+mn-lt"/>
              </a:rPr>
              <a:t>On one hand, VAs are highly available in the consumer sector, as they are recently being integrated into smart devices (also, internet of Things, IoTs), tablets and personal computers.</a:t>
            </a:r>
            <a:endParaRPr lang="en-US" altLang="zh-CN" sz="1600" b="1" dirty="0">
              <a:solidFill>
                <a:srgbClr val="8AC9F2"/>
              </a:solidFill>
              <a:effectLst>
                <a:outerShdw blurRad="38100" dist="38100" dir="2700000" algn="tl">
                  <a:srgbClr val="000000">
                    <a:alpha val="43137"/>
                  </a:srgbClr>
                </a:outerShdw>
              </a:effectLst>
              <a:latin typeface="+mn-lt"/>
              <a:ea typeface="+mn-ea"/>
              <a:cs typeface="+mn-ea"/>
              <a:sym typeface="+mn-lt"/>
            </a:endParaRPr>
          </a:p>
        </p:txBody>
      </p:sp>
      <p:pic>
        <p:nvPicPr>
          <p:cNvPr id="10" name="图片 9">
            <a:extLst>
              <a:ext uri="{FF2B5EF4-FFF2-40B4-BE49-F238E27FC236}">
                <a16:creationId xmlns:a16="http://schemas.microsoft.com/office/drawing/2014/main" id="{1444DED0-5835-B077-219F-F89FBE81C8D4}"/>
              </a:ext>
            </a:extLst>
          </p:cNvPr>
          <p:cNvPicPr>
            <a:picLocks noChangeAspect="1"/>
          </p:cNvPicPr>
          <p:nvPr/>
        </p:nvPicPr>
        <p:blipFill>
          <a:blip r:embed="rId4" cstate="screen">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flipH="1">
            <a:off x="220203" y="1851315"/>
            <a:ext cx="1691943" cy="2480053"/>
          </a:xfrm>
          <a:prstGeom prst="rect">
            <a:avLst/>
          </a:prstGeom>
        </p:spPr>
      </p:pic>
    </p:spTree>
    <p:extLst>
      <p:ext uri="{BB962C8B-B14F-4D97-AF65-F5344CB8AC3E}">
        <p14:creationId xmlns:p14="http://schemas.microsoft.com/office/powerpoint/2010/main" val="3235024401"/>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randombar(horizontal)">
                                      <p:cBhvr>
                                        <p:cTn id="12" dur="500"/>
                                        <p:tgtEl>
                                          <p:spTgt spid="9"/>
                                        </p:tgtEl>
                                      </p:cBhvr>
                                    </p:animEffect>
                                  </p:childTnLst>
                                </p:cTn>
                              </p:par>
                              <p:par>
                                <p:cTn id="13" presetID="14" presetClass="entr" presetSubtype="1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randombar(horizontal)">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6B2190D6-DA68-49D9-BC74-C3D2D45EABE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23230" y="279363"/>
            <a:ext cx="12041529" cy="6096000"/>
          </a:xfrm>
          <a:prstGeom prst="rect">
            <a:avLst/>
          </a:prstGeom>
        </p:spPr>
      </p:pic>
      <p:sp>
        <p:nvSpPr>
          <p:cNvPr id="2" name="直角三角形 1">
            <a:extLst>
              <a:ext uri="{FF2B5EF4-FFF2-40B4-BE49-F238E27FC236}">
                <a16:creationId xmlns:a16="http://schemas.microsoft.com/office/drawing/2014/main" id="{81A8968E-CA28-4462-B524-0D077240D1D5}"/>
              </a:ext>
            </a:extLst>
          </p:cNvPr>
          <p:cNvSpPr/>
          <p:nvPr/>
        </p:nvSpPr>
        <p:spPr>
          <a:xfrm flipH="1" flipV="1">
            <a:off x="10536821" y="0"/>
            <a:ext cx="1655179" cy="1545219"/>
          </a:xfrm>
          <a:prstGeom prst="rtTriangle">
            <a:avLst/>
          </a:prstGeom>
          <a:solidFill>
            <a:srgbClr val="96172D">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文本框 22">
            <a:extLst>
              <a:ext uri="{FF2B5EF4-FFF2-40B4-BE49-F238E27FC236}">
                <a16:creationId xmlns:a16="http://schemas.microsoft.com/office/drawing/2014/main" id="{654B535E-51CD-482D-853B-17C2FC501CE7}"/>
              </a:ext>
            </a:extLst>
          </p:cNvPr>
          <p:cNvSpPr txBox="1"/>
          <p:nvPr/>
        </p:nvSpPr>
        <p:spPr>
          <a:xfrm>
            <a:off x="2616544" y="2696514"/>
            <a:ext cx="6698696" cy="923330"/>
          </a:xfrm>
          <a:prstGeom prst="rect">
            <a:avLst/>
          </a:prstGeom>
          <a:noFill/>
        </p:spPr>
        <p:txBody>
          <a:bodyPr vert="horz" wrap="square" rtlCol="0">
            <a:spAutoFit/>
          </a:bodyPr>
          <a:lstStyle/>
          <a:p>
            <a:r>
              <a:rPr lang="en-IN" altLang="zh-CN" sz="5400" b="1" dirty="0">
                <a:solidFill>
                  <a:srgbClr val="8AC9F2"/>
                </a:solidFill>
                <a:effectLst>
                  <a:outerShdw blurRad="38100" dist="38100" dir="2700000" algn="tl">
                    <a:srgbClr val="000000">
                      <a:alpha val="43137"/>
                    </a:srgbClr>
                  </a:outerShdw>
                </a:effectLst>
                <a:cs typeface="+mn-ea"/>
                <a:sym typeface="+mn-lt"/>
              </a:rPr>
              <a:t>Problem Statement</a:t>
            </a:r>
            <a:endParaRPr lang="zh-CN" altLang="en-US" sz="5400" b="1" dirty="0">
              <a:solidFill>
                <a:srgbClr val="8AC9F2"/>
              </a:solidFill>
              <a:effectLst>
                <a:outerShdw blurRad="38100" dist="38100" dir="2700000" algn="tl">
                  <a:srgbClr val="000000">
                    <a:alpha val="43137"/>
                  </a:srgbClr>
                </a:outerShdw>
              </a:effectLst>
              <a:cs typeface="+mn-ea"/>
              <a:sym typeface="+mn-lt"/>
            </a:endParaRPr>
          </a:p>
        </p:txBody>
      </p:sp>
      <p:grpSp>
        <p:nvGrpSpPr>
          <p:cNvPr id="25" name="组合 24">
            <a:extLst>
              <a:ext uri="{FF2B5EF4-FFF2-40B4-BE49-F238E27FC236}">
                <a16:creationId xmlns:a16="http://schemas.microsoft.com/office/drawing/2014/main" id="{7C7B49B9-E6A4-4F40-B958-4C25D74CFCC9}"/>
              </a:ext>
            </a:extLst>
          </p:cNvPr>
          <p:cNvGrpSpPr/>
          <p:nvPr/>
        </p:nvGrpSpPr>
        <p:grpSpPr>
          <a:xfrm flipH="1">
            <a:off x="3535606" y="2103698"/>
            <a:ext cx="3829895" cy="581629"/>
            <a:chOff x="204786" y="159327"/>
            <a:chExt cx="11782427" cy="918137"/>
          </a:xfrm>
        </p:grpSpPr>
        <p:cxnSp>
          <p:nvCxnSpPr>
            <p:cNvPr id="26" name="直接连接符 25">
              <a:extLst>
                <a:ext uri="{FF2B5EF4-FFF2-40B4-BE49-F238E27FC236}">
                  <a16:creationId xmlns:a16="http://schemas.microsoft.com/office/drawing/2014/main" id="{A202BDD7-9EE6-4474-8C07-0299A5DEAFB5}"/>
                </a:ext>
              </a:extLst>
            </p:cNvPr>
            <p:cNvCxnSpPr/>
            <p:nvPr userDrawn="1"/>
          </p:nvCxnSpPr>
          <p:spPr>
            <a:xfrm flipH="1">
              <a:off x="6697926" y="234950"/>
              <a:ext cx="5289287" cy="0"/>
            </a:xfrm>
            <a:prstGeom prst="line">
              <a:avLst/>
            </a:prstGeom>
            <a:ln w="28575">
              <a:solidFill>
                <a:srgbClr val="8AC9F2"/>
              </a:solidFill>
            </a:ln>
          </p:spPr>
          <p:style>
            <a:lnRef idx="1">
              <a:schemeClr val="accent1"/>
            </a:lnRef>
            <a:fillRef idx="0">
              <a:schemeClr val="accent1"/>
            </a:fillRef>
            <a:effectRef idx="0">
              <a:schemeClr val="accent1"/>
            </a:effectRef>
            <a:fontRef idx="minor">
              <a:schemeClr val="tx1"/>
            </a:fontRef>
          </p:style>
        </p:cxnSp>
        <p:sp>
          <p:nvSpPr>
            <p:cNvPr id="27" name="任意多边形 5">
              <a:extLst>
                <a:ext uri="{FF2B5EF4-FFF2-40B4-BE49-F238E27FC236}">
                  <a16:creationId xmlns:a16="http://schemas.microsoft.com/office/drawing/2014/main" id="{12B8DC25-0E1A-486A-9D56-6BCFDED46765}"/>
                </a:ext>
              </a:extLst>
            </p:cNvPr>
            <p:cNvSpPr/>
            <p:nvPr userDrawn="1"/>
          </p:nvSpPr>
          <p:spPr>
            <a:xfrm flipH="1">
              <a:off x="204786" y="596611"/>
              <a:ext cx="11772553" cy="287015"/>
            </a:xfrm>
            <a:custGeom>
              <a:avLst/>
              <a:gdLst>
                <a:gd name="connsiteX0" fmla="*/ 0 w 11702472"/>
                <a:gd name="connsiteY0" fmla="*/ 0 h 628073"/>
                <a:gd name="connsiteX1" fmla="*/ 5181600 w 11702472"/>
                <a:gd name="connsiteY1" fmla="*/ 0 h 628073"/>
                <a:gd name="connsiteX2" fmla="*/ 6068291 w 11702472"/>
                <a:gd name="connsiteY2" fmla="*/ 628073 h 628073"/>
                <a:gd name="connsiteX3" fmla="*/ 11702472 w 11702472"/>
                <a:gd name="connsiteY3" fmla="*/ 628073 h 628073"/>
              </a:gdLst>
              <a:ahLst/>
              <a:cxnLst>
                <a:cxn ang="0">
                  <a:pos x="connsiteX0" y="connsiteY0"/>
                </a:cxn>
                <a:cxn ang="0">
                  <a:pos x="connsiteX1" y="connsiteY1"/>
                </a:cxn>
                <a:cxn ang="0">
                  <a:pos x="connsiteX2" y="connsiteY2"/>
                </a:cxn>
                <a:cxn ang="0">
                  <a:pos x="connsiteX3" y="connsiteY3"/>
                </a:cxn>
              </a:cxnLst>
              <a:rect l="l" t="t" r="r" b="b"/>
              <a:pathLst>
                <a:path w="11702472" h="628073">
                  <a:moveTo>
                    <a:pt x="0" y="0"/>
                  </a:moveTo>
                  <a:lnTo>
                    <a:pt x="5181600" y="0"/>
                  </a:lnTo>
                  <a:lnTo>
                    <a:pt x="6068291" y="628073"/>
                  </a:lnTo>
                  <a:lnTo>
                    <a:pt x="11702472" y="628073"/>
                  </a:lnTo>
                </a:path>
              </a:pathLst>
            </a:custGeom>
            <a:ln w="28575">
              <a:solidFill>
                <a:srgbClr val="8AC9F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cxnSp>
          <p:nvCxnSpPr>
            <p:cNvPr id="28" name="直接连接符 27">
              <a:extLst>
                <a:ext uri="{FF2B5EF4-FFF2-40B4-BE49-F238E27FC236}">
                  <a16:creationId xmlns:a16="http://schemas.microsoft.com/office/drawing/2014/main" id="{7BA281FC-B9E3-4AAD-8DFB-A96DBB07D9CD}"/>
                </a:ext>
              </a:extLst>
            </p:cNvPr>
            <p:cNvCxnSpPr/>
            <p:nvPr userDrawn="1"/>
          </p:nvCxnSpPr>
          <p:spPr>
            <a:xfrm flipH="1">
              <a:off x="204787" y="1033735"/>
              <a:ext cx="5696378" cy="0"/>
            </a:xfrm>
            <a:prstGeom prst="line">
              <a:avLst/>
            </a:prstGeom>
            <a:ln w="28575">
              <a:solidFill>
                <a:srgbClr val="8AC9F2"/>
              </a:solidFill>
            </a:ln>
          </p:spPr>
          <p:style>
            <a:lnRef idx="1">
              <a:schemeClr val="accent1"/>
            </a:lnRef>
            <a:fillRef idx="0">
              <a:schemeClr val="accent1"/>
            </a:fillRef>
            <a:effectRef idx="0">
              <a:schemeClr val="accent1"/>
            </a:effectRef>
            <a:fontRef idx="minor">
              <a:schemeClr val="tx1"/>
            </a:fontRef>
          </p:style>
        </p:cxnSp>
        <p:sp>
          <p:nvSpPr>
            <p:cNvPr id="29" name="矩形 28">
              <a:extLst>
                <a:ext uri="{FF2B5EF4-FFF2-40B4-BE49-F238E27FC236}">
                  <a16:creationId xmlns:a16="http://schemas.microsoft.com/office/drawing/2014/main" id="{EE3856D4-45C4-458B-87D5-F37AEEA76182}"/>
                </a:ext>
              </a:extLst>
            </p:cNvPr>
            <p:cNvSpPr/>
            <p:nvPr userDrawn="1"/>
          </p:nvSpPr>
          <p:spPr>
            <a:xfrm flipH="1">
              <a:off x="10938182" y="159327"/>
              <a:ext cx="622542" cy="157018"/>
            </a:xfrm>
            <a:prstGeom prst="rect">
              <a:avLst/>
            </a:prstGeom>
            <a:solidFill>
              <a:srgbClr val="8AC9F2"/>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0" name="矩形 29">
              <a:extLst>
                <a:ext uri="{FF2B5EF4-FFF2-40B4-BE49-F238E27FC236}">
                  <a16:creationId xmlns:a16="http://schemas.microsoft.com/office/drawing/2014/main" id="{1FF86D5D-D6AC-44F8-B792-CC1D14C740A0}"/>
                </a:ext>
              </a:extLst>
            </p:cNvPr>
            <p:cNvSpPr/>
            <p:nvPr userDrawn="1"/>
          </p:nvSpPr>
          <p:spPr>
            <a:xfrm flipH="1">
              <a:off x="472605" y="984664"/>
              <a:ext cx="1898478" cy="92800"/>
            </a:xfrm>
            <a:prstGeom prst="rect">
              <a:avLst/>
            </a:prstGeom>
            <a:solidFill>
              <a:srgbClr val="8AC9F2"/>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1" name="矩形 30">
              <a:extLst>
                <a:ext uri="{FF2B5EF4-FFF2-40B4-BE49-F238E27FC236}">
                  <a16:creationId xmlns:a16="http://schemas.microsoft.com/office/drawing/2014/main" id="{FF190DAE-C56B-46D0-B365-9E9FFFBF3DCD}"/>
                </a:ext>
              </a:extLst>
            </p:cNvPr>
            <p:cNvSpPr/>
            <p:nvPr userDrawn="1"/>
          </p:nvSpPr>
          <p:spPr>
            <a:xfrm flipH="1">
              <a:off x="10776682" y="373784"/>
              <a:ext cx="75494" cy="157018"/>
            </a:xfrm>
            <a:prstGeom prst="rect">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2" name="矩形 31">
              <a:extLst>
                <a:ext uri="{FF2B5EF4-FFF2-40B4-BE49-F238E27FC236}">
                  <a16:creationId xmlns:a16="http://schemas.microsoft.com/office/drawing/2014/main" id="{D4DB76E8-FD83-43B3-BE88-3587271360CB}"/>
                </a:ext>
              </a:extLst>
            </p:cNvPr>
            <p:cNvSpPr/>
            <p:nvPr userDrawn="1"/>
          </p:nvSpPr>
          <p:spPr>
            <a:xfrm flipH="1">
              <a:off x="9028105" y="373784"/>
              <a:ext cx="75494" cy="157018"/>
            </a:xfrm>
            <a:prstGeom prst="rect">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3" name="平行四边形 32">
              <a:extLst>
                <a:ext uri="{FF2B5EF4-FFF2-40B4-BE49-F238E27FC236}">
                  <a16:creationId xmlns:a16="http://schemas.microsoft.com/office/drawing/2014/main" id="{CA2AB9D8-85EA-45EA-A4AC-EE56423D8231}"/>
                </a:ext>
              </a:extLst>
            </p:cNvPr>
            <p:cNvSpPr/>
            <p:nvPr userDrawn="1"/>
          </p:nvSpPr>
          <p:spPr>
            <a:xfrm>
              <a:off x="807720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4" name="平行四边形 33">
              <a:extLst>
                <a:ext uri="{FF2B5EF4-FFF2-40B4-BE49-F238E27FC236}">
                  <a16:creationId xmlns:a16="http://schemas.microsoft.com/office/drawing/2014/main" id="{5DC59707-5DAB-496E-B198-F4A8A04AFA9D}"/>
                </a:ext>
              </a:extLst>
            </p:cNvPr>
            <p:cNvSpPr/>
            <p:nvPr userDrawn="1"/>
          </p:nvSpPr>
          <p:spPr>
            <a:xfrm>
              <a:off x="821843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5" name="平行四边形 34">
              <a:extLst>
                <a:ext uri="{FF2B5EF4-FFF2-40B4-BE49-F238E27FC236}">
                  <a16:creationId xmlns:a16="http://schemas.microsoft.com/office/drawing/2014/main" id="{E921E137-6C8D-4D54-B32B-49ED31BFC0C5}"/>
                </a:ext>
              </a:extLst>
            </p:cNvPr>
            <p:cNvSpPr/>
            <p:nvPr userDrawn="1"/>
          </p:nvSpPr>
          <p:spPr>
            <a:xfrm>
              <a:off x="835967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6" name="平行四边形 35">
              <a:extLst>
                <a:ext uri="{FF2B5EF4-FFF2-40B4-BE49-F238E27FC236}">
                  <a16:creationId xmlns:a16="http://schemas.microsoft.com/office/drawing/2014/main" id="{E8C9A7A1-BCFA-4A83-8EE3-D44F91FF68AB}"/>
                </a:ext>
              </a:extLst>
            </p:cNvPr>
            <p:cNvSpPr/>
            <p:nvPr userDrawn="1"/>
          </p:nvSpPr>
          <p:spPr>
            <a:xfrm>
              <a:off x="850090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7" name="平行四边形 36">
              <a:extLst>
                <a:ext uri="{FF2B5EF4-FFF2-40B4-BE49-F238E27FC236}">
                  <a16:creationId xmlns:a16="http://schemas.microsoft.com/office/drawing/2014/main" id="{08164ECD-6B29-4DA1-83BC-EF2DE43CFFEB}"/>
                </a:ext>
              </a:extLst>
            </p:cNvPr>
            <p:cNvSpPr/>
            <p:nvPr userDrawn="1"/>
          </p:nvSpPr>
          <p:spPr>
            <a:xfrm>
              <a:off x="864214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8" name="平行四边形 37">
              <a:extLst>
                <a:ext uri="{FF2B5EF4-FFF2-40B4-BE49-F238E27FC236}">
                  <a16:creationId xmlns:a16="http://schemas.microsoft.com/office/drawing/2014/main" id="{CEF13614-08B8-43B7-8638-CD100ECCE1A7}"/>
                </a:ext>
              </a:extLst>
            </p:cNvPr>
            <p:cNvSpPr/>
            <p:nvPr userDrawn="1"/>
          </p:nvSpPr>
          <p:spPr>
            <a:xfrm>
              <a:off x="878338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9" name="平行四边形 38">
              <a:extLst>
                <a:ext uri="{FF2B5EF4-FFF2-40B4-BE49-F238E27FC236}">
                  <a16:creationId xmlns:a16="http://schemas.microsoft.com/office/drawing/2014/main" id="{FBF7A9E3-2493-4871-896D-F3CABDF7B4DC}"/>
                </a:ext>
              </a:extLst>
            </p:cNvPr>
            <p:cNvSpPr/>
            <p:nvPr userDrawn="1"/>
          </p:nvSpPr>
          <p:spPr>
            <a:xfrm>
              <a:off x="892461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0" name="平行四边形 39">
              <a:extLst>
                <a:ext uri="{FF2B5EF4-FFF2-40B4-BE49-F238E27FC236}">
                  <a16:creationId xmlns:a16="http://schemas.microsoft.com/office/drawing/2014/main" id="{97FEB269-0DCC-4D4D-931A-AEBFAD5A6AF9}"/>
                </a:ext>
              </a:extLst>
            </p:cNvPr>
            <p:cNvSpPr/>
            <p:nvPr userDrawn="1"/>
          </p:nvSpPr>
          <p:spPr>
            <a:xfrm>
              <a:off x="906585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1" name="平行四边形 40">
              <a:extLst>
                <a:ext uri="{FF2B5EF4-FFF2-40B4-BE49-F238E27FC236}">
                  <a16:creationId xmlns:a16="http://schemas.microsoft.com/office/drawing/2014/main" id="{4EB2EC09-CEAC-4189-90B9-6882B0747ACE}"/>
                </a:ext>
              </a:extLst>
            </p:cNvPr>
            <p:cNvSpPr/>
            <p:nvPr userDrawn="1"/>
          </p:nvSpPr>
          <p:spPr>
            <a:xfrm>
              <a:off x="920708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2" name="平行四边形 41">
              <a:extLst>
                <a:ext uri="{FF2B5EF4-FFF2-40B4-BE49-F238E27FC236}">
                  <a16:creationId xmlns:a16="http://schemas.microsoft.com/office/drawing/2014/main" id="{82332C4C-9E83-4CA0-AF3C-E410B4AE2345}"/>
                </a:ext>
              </a:extLst>
            </p:cNvPr>
            <p:cNvSpPr/>
            <p:nvPr userDrawn="1"/>
          </p:nvSpPr>
          <p:spPr>
            <a:xfrm>
              <a:off x="934832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3" name="平行四边形 42">
              <a:extLst>
                <a:ext uri="{FF2B5EF4-FFF2-40B4-BE49-F238E27FC236}">
                  <a16:creationId xmlns:a16="http://schemas.microsoft.com/office/drawing/2014/main" id="{1D7A9779-E011-4DCC-960B-C2E80961E33D}"/>
                </a:ext>
              </a:extLst>
            </p:cNvPr>
            <p:cNvSpPr/>
            <p:nvPr userDrawn="1"/>
          </p:nvSpPr>
          <p:spPr>
            <a:xfrm>
              <a:off x="948956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4" name="平行四边形 43">
              <a:extLst>
                <a:ext uri="{FF2B5EF4-FFF2-40B4-BE49-F238E27FC236}">
                  <a16:creationId xmlns:a16="http://schemas.microsoft.com/office/drawing/2014/main" id="{CDE236C9-B805-4E1F-8F56-3A09EB9B9392}"/>
                </a:ext>
              </a:extLst>
            </p:cNvPr>
            <p:cNvSpPr/>
            <p:nvPr userDrawn="1"/>
          </p:nvSpPr>
          <p:spPr>
            <a:xfrm>
              <a:off x="963079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5" name="平行四边形 44">
              <a:extLst>
                <a:ext uri="{FF2B5EF4-FFF2-40B4-BE49-F238E27FC236}">
                  <a16:creationId xmlns:a16="http://schemas.microsoft.com/office/drawing/2014/main" id="{B78DB060-547A-4081-AC56-25F144593D62}"/>
                </a:ext>
              </a:extLst>
            </p:cNvPr>
            <p:cNvSpPr/>
            <p:nvPr userDrawn="1"/>
          </p:nvSpPr>
          <p:spPr>
            <a:xfrm>
              <a:off x="977203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6" name="平行四边形 45">
              <a:extLst>
                <a:ext uri="{FF2B5EF4-FFF2-40B4-BE49-F238E27FC236}">
                  <a16:creationId xmlns:a16="http://schemas.microsoft.com/office/drawing/2014/main" id="{B6FB55EC-28EF-4984-ACAE-8B4FBA7012B1}"/>
                </a:ext>
              </a:extLst>
            </p:cNvPr>
            <p:cNvSpPr/>
            <p:nvPr userDrawn="1"/>
          </p:nvSpPr>
          <p:spPr>
            <a:xfrm>
              <a:off x="991326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7" name="平行四边形 46">
              <a:extLst>
                <a:ext uri="{FF2B5EF4-FFF2-40B4-BE49-F238E27FC236}">
                  <a16:creationId xmlns:a16="http://schemas.microsoft.com/office/drawing/2014/main" id="{98FE23BF-1420-4367-A998-4C48C30DA5C2}"/>
                </a:ext>
              </a:extLst>
            </p:cNvPr>
            <p:cNvSpPr/>
            <p:nvPr userDrawn="1"/>
          </p:nvSpPr>
          <p:spPr>
            <a:xfrm>
              <a:off x="1005450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8" name="平行四边形 47">
              <a:extLst>
                <a:ext uri="{FF2B5EF4-FFF2-40B4-BE49-F238E27FC236}">
                  <a16:creationId xmlns:a16="http://schemas.microsoft.com/office/drawing/2014/main" id="{18B16B14-962F-492B-8F9B-F080D6157525}"/>
                </a:ext>
              </a:extLst>
            </p:cNvPr>
            <p:cNvSpPr/>
            <p:nvPr userDrawn="1"/>
          </p:nvSpPr>
          <p:spPr>
            <a:xfrm>
              <a:off x="1019574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9" name="平行四边形 48">
              <a:extLst>
                <a:ext uri="{FF2B5EF4-FFF2-40B4-BE49-F238E27FC236}">
                  <a16:creationId xmlns:a16="http://schemas.microsoft.com/office/drawing/2014/main" id="{195C36B9-C63B-4940-AE3C-F68DF8BA2620}"/>
                </a:ext>
              </a:extLst>
            </p:cNvPr>
            <p:cNvSpPr/>
            <p:nvPr userDrawn="1"/>
          </p:nvSpPr>
          <p:spPr>
            <a:xfrm>
              <a:off x="1033697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0" name="平行四边形 49">
              <a:extLst>
                <a:ext uri="{FF2B5EF4-FFF2-40B4-BE49-F238E27FC236}">
                  <a16:creationId xmlns:a16="http://schemas.microsoft.com/office/drawing/2014/main" id="{7813A685-CF74-4CBF-B639-E6D85C5280BE}"/>
                </a:ext>
              </a:extLst>
            </p:cNvPr>
            <p:cNvSpPr/>
            <p:nvPr userDrawn="1"/>
          </p:nvSpPr>
          <p:spPr>
            <a:xfrm>
              <a:off x="1047821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1" name="平行四边形 50">
              <a:extLst>
                <a:ext uri="{FF2B5EF4-FFF2-40B4-BE49-F238E27FC236}">
                  <a16:creationId xmlns:a16="http://schemas.microsoft.com/office/drawing/2014/main" id="{C21C4AC7-C51A-4EF7-8754-9B0EEA3CE171}"/>
                </a:ext>
              </a:extLst>
            </p:cNvPr>
            <p:cNvSpPr/>
            <p:nvPr userDrawn="1"/>
          </p:nvSpPr>
          <p:spPr>
            <a:xfrm>
              <a:off x="1061944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2" name="平行四边形 51">
              <a:extLst>
                <a:ext uri="{FF2B5EF4-FFF2-40B4-BE49-F238E27FC236}">
                  <a16:creationId xmlns:a16="http://schemas.microsoft.com/office/drawing/2014/main" id="{198ADC9E-54F0-4588-B7AA-E18E8E7CDFDF}"/>
                </a:ext>
              </a:extLst>
            </p:cNvPr>
            <p:cNvSpPr/>
            <p:nvPr userDrawn="1"/>
          </p:nvSpPr>
          <p:spPr>
            <a:xfrm>
              <a:off x="1076068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3" name="平行四边形 52">
              <a:extLst>
                <a:ext uri="{FF2B5EF4-FFF2-40B4-BE49-F238E27FC236}">
                  <a16:creationId xmlns:a16="http://schemas.microsoft.com/office/drawing/2014/main" id="{DE316397-B0D0-4A14-9339-C2D566FB9890}"/>
                </a:ext>
              </a:extLst>
            </p:cNvPr>
            <p:cNvSpPr/>
            <p:nvPr userDrawn="1"/>
          </p:nvSpPr>
          <p:spPr>
            <a:xfrm>
              <a:off x="1090192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4" name="平行四边形 53">
              <a:extLst>
                <a:ext uri="{FF2B5EF4-FFF2-40B4-BE49-F238E27FC236}">
                  <a16:creationId xmlns:a16="http://schemas.microsoft.com/office/drawing/2014/main" id="{62AEF47F-8546-42A2-8182-0403305C7CCC}"/>
                </a:ext>
              </a:extLst>
            </p:cNvPr>
            <p:cNvSpPr/>
            <p:nvPr userDrawn="1"/>
          </p:nvSpPr>
          <p:spPr>
            <a:xfrm>
              <a:off x="1104315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5" name="平行四边形 54">
              <a:extLst>
                <a:ext uri="{FF2B5EF4-FFF2-40B4-BE49-F238E27FC236}">
                  <a16:creationId xmlns:a16="http://schemas.microsoft.com/office/drawing/2014/main" id="{F2F61E24-12BB-4EAB-BB42-E3721ED463D0}"/>
                </a:ext>
              </a:extLst>
            </p:cNvPr>
            <p:cNvSpPr/>
            <p:nvPr userDrawn="1"/>
          </p:nvSpPr>
          <p:spPr>
            <a:xfrm>
              <a:off x="1118439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6" name="平行四边形 55">
              <a:extLst>
                <a:ext uri="{FF2B5EF4-FFF2-40B4-BE49-F238E27FC236}">
                  <a16:creationId xmlns:a16="http://schemas.microsoft.com/office/drawing/2014/main" id="{4A161F1F-711D-4352-BA52-4885653953E7}"/>
                </a:ext>
              </a:extLst>
            </p:cNvPr>
            <p:cNvSpPr/>
            <p:nvPr userDrawn="1"/>
          </p:nvSpPr>
          <p:spPr>
            <a:xfrm>
              <a:off x="1132562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7" name="平行四边形 56">
              <a:extLst>
                <a:ext uri="{FF2B5EF4-FFF2-40B4-BE49-F238E27FC236}">
                  <a16:creationId xmlns:a16="http://schemas.microsoft.com/office/drawing/2014/main" id="{A2C88A09-38D8-4963-B496-BE9965209C66}"/>
                </a:ext>
              </a:extLst>
            </p:cNvPr>
            <p:cNvSpPr/>
            <p:nvPr userDrawn="1"/>
          </p:nvSpPr>
          <p:spPr>
            <a:xfrm>
              <a:off x="1146686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8" name="平行四边形 57">
              <a:extLst>
                <a:ext uri="{FF2B5EF4-FFF2-40B4-BE49-F238E27FC236}">
                  <a16:creationId xmlns:a16="http://schemas.microsoft.com/office/drawing/2014/main" id="{88D3835D-ECB1-409D-86ED-2C238D2A9278}"/>
                </a:ext>
              </a:extLst>
            </p:cNvPr>
            <p:cNvSpPr/>
            <p:nvPr userDrawn="1"/>
          </p:nvSpPr>
          <p:spPr>
            <a:xfrm>
              <a:off x="1160810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9" name="平行四边形 58">
              <a:extLst>
                <a:ext uri="{FF2B5EF4-FFF2-40B4-BE49-F238E27FC236}">
                  <a16:creationId xmlns:a16="http://schemas.microsoft.com/office/drawing/2014/main" id="{FC80CD4B-F966-42FF-B384-24F185E19474}"/>
                </a:ext>
              </a:extLst>
            </p:cNvPr>
            <p:cNvSpPr/>
            <p:nvPr userDrawn="1"/>
          </p:nvSpPr>
          <p:spPr>
            <a:xfrm>
              <a:off x="1174933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grpSp>
      <p:sp>
        <p:nvSpPr>
          <p:cNvPr id="60" name="文本框 59">
            <a:extLst>
              <a:ext uri="{FF2B5EF4-FFF2-40B4-BE49-F238E27FC236}">
                <a16:creationId xmlns:a16="http://schemas.microsoft.com/office/drawing/2014/main" id="{CE779796-4C26-4FB2-8315-E2EB351403C2}"/>
              </a:ext>
            </a:extLst>
          </p:cNvPr>
          <p:cNvSpPr txBox="1"/>
          <p:nvPr/>
        </p:nvSpPr>
        <p:spPr>
          <a:xfrm>
            <a:off x="2026634" y="1105287"/>
            <a:ext cx="1706156" cy="3631763"/>
          </a:xfrm>
          <a:prstGeom prst="rect">
            <a:avLst/>
          </a:prstGeom>
          <a:noFill/>
        </p:spPr>
        <p:txBody>
          <a:bodyPr wrap="square" rtlCol="0">
            <a:spAutoFit/>
          </a:bodyPr>
          <a:lstStyle>
            <a:defPPr>
              <a:defRPr lang="en-US"/>
            </a:defPPr>
            <a:lvl1pPr>
              <a:defRPr sz="11500" b="1">
                <a:solidFill>
                  <a:srgbClr val="8AC9F2"/>
                </a:solidFill>
                <a:effectLst>
                  <a:outerShdw blurRad="38100" dist="38100" dir="2700000" algn="tl">
                    <a:schemeClr val="bg1">
                      <a:alpha val="43000"/>
                    </a:schemeClr>
                  </a:outerShdw>
                </a:effectLst>
                <a:latin typeface="Agency FB" panose="020B0503020202020204" pitchFamily="34" charset="0"/>
                <a:cs typeface="+mn-ea"/>
              </a:defRPr>
            </a:lvl1pPr>
          </a:lstStyle>
          <a:p>
            <a:r>
              <a:rPr lang="en-US" altLang="zh-CN" dirty="0">
                <a:sym typeface="+mn-lt"/>
              </a:rPr>
              <a:t>02</a:t>
            </a:r>
            <a:endParaRPr lang="zh-CN" altLang="en-US" dirty="0">
              <a:sym typeface="+mn-lt"/>
            </a:endParaRPr>
          </a:p>
        </p:txBody>
      </p:sp>
      <p:pic>
        <p:nvPicPr>
          <p:cNvPr id="61" name="图片 60">
            <a:extLst>
              <a:ext uri="{FF2B5EF4-FFF2-40B4-BE49-F238E27FC236}">
                <a16:creationId xmlns:a16="http://schemas.microsoft.com/office/drawing/2014/main" id="{2E72300A-D5D3-462F-8050-6A2053A9B321}"/>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rot="5400000">
            <a:off x="7541908" y="-263462"/>
            <a:ext cx="2172006" cy="2698930"/>
          </a:xfrm>
          <a:prstGeom prst="rect">
            <a:avLst/>
          </a:prstGeom>
        </p:spPr>
      </p:pic>
      <p:pic>
        <p:nvPicPr>
          <p:cNvPr id="62" name="图片 61">
            <a:extLst>
              <a:ext uri="{FF2B5EF4-FFF2-40B4-BE49-F238E27FC236}">
                <a16:creationId xmlns:a16="http://schemas.microsoft.com/office/drawing/2014/main" id="{6CF64242-10FE-4CB2-9B7B-208A9DF881B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5400000" flipH="1" flipV="1">
            <a:off x="2525026" y="4418272"/>
            <a:ext cx="2175805" cy="2703651"/>
          </a:xfrm>
          <a:prstGeom prst="rect">
            <a:avLst/>
          </a:prstGeom>
        </p:spPr>
      </p:pic>
    </p:spTree>
    <p:extLst>
      <p:ext uri="{BB962C8B-B14F-4D97-AF65-F5344CB8AC3E}">
        <p14:creationId xmlns:p14="http://schemas.microsoft.com/office/powerpoint/2010/main" val="654810349"/>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randombar(horizontal)">
                                      <p:cBhvr>
                                        <p:cTn id="7" dur="500"/>
                                        <p:tgtEl>
                                          <p:spTgt spid="61"/>
                                        </p:tgtEl>
                                      </p:cBhvr>
                                    </p:animEffect>
                                  </p:childTnLst>
                                </p:cTn>
                              </p:par>
                              <p:par>
                                <p:cTn id="8" presetID="14" presetClass="entr" presetSubtype="10" fill="hold"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randombar(horizontal)">
                                      <p:cBhvr>
                                        <p:cTn id="10" dur="500"/>
                                        <p:tgtEl>
                                          <p:spTgt spid="62"/>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1000"/>
                                        <p:tgtEl>
                                          <p:spTgt spid="25"/>
                                        </p:tgtEl>
                                      </p:cBhvr>
                                    </p:animEffect>
                                    <p:anim calcmode="lin" valueType="num">
                                      <p:cBhvr>
                                        <p:cTn id="16" dur="1000" fill="hold"/>
                                        <p:tgtEl>
                                          <p:spTgt spid="25"/>
                                        </p:tgtEl>
                                        <p:attrNameLst>
                                          <p:attrName>ppt_x</p:attrName>
                                        </p:attrNameLst>
                                      </p:cBhvr>
                                      <p:tavLst>
                                        <p:tav tm="0">
                                          <p:val>
                                            <p:strVal val="#ppt_x"/>
                                          </p:val>
                                        </p:tav>
                                        <p:tav tm="100000">
                                          <p:val>
                                            <p:strVal val="#ppt_x"/>
                                          </p:val>
                                        </p:tav>
                                      </p:tavLst>
                                    </p:anim>
                                    <p:anim calcmode="lin" valueType="num">
                                      <p:cBhvr>
                                        <p:cTn id="17"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randombar(horizontal)">
                                      <p:cBhvr>
                                        <p:cTn id="22" dur="500"/>
                                        <p:tgtEl>
                                          <p:spTgt spid="3"/>
                                        </p:tgtEl>
                                      </p:cBhvr>
                                    </p:animEffect>
                                  </p:childTnLst>
                                </p:cTn>
                              </p:par>
                              <p:par>
                                <p:cTn id="23" presetID="42" presetClass="entr" presetSubtype="0" fill="hold" grpId="0" nodeType="withEffect">
                                  <p:stCondLst>
                                    <p:cond delay="0"/>
                                  </p:stCondLst>
                                  <p:childTnLst>
                                    <p:set>
                                      <p:cBhvr>
                                        <p:cTn id="24" dur="1" fill="hold">
                                          <p:stCondLst>
                                            <p:cond delay="0"/>
                                          </p:stCondLst>
                                        </p:cTn>
                                        <p:tgtEl>
                                          <p:spTgt spid="60"/>
                                        </p:tgtEl>
                                        <p:attrNameLst>
                                          <p:attrName>style.visibility</p:attrName>
                                        </p:attrNameLst>
                                      </p:cBhvr>
                                      <p:to>
                                        <p:strVal val="visible"/>
                                      </p:to>
                                    </p:set>
                                    <p:animEffect transition="in" filter="fade">
                                      <p:cBhvr>
                                        <p:cTn id="25" dur="1000"/>
                                        <p:tgtEl>
                                          <p:spTgt spid="60"/>
                                        </p:tgtEl>
                                      </p:cBhvr>
                                    </p:animEffect>
                                    <p:anim calcmode="lin" valueType="num">
                                      <p:cBhvr>
                                        <p:cTn id="26" dur="1000" fill="hold"/>
                                        <p:tgtEl>
                                          <p:spTgt spid="60"/>
                                        </p:tgtEl>
                                        <p:attrNameLst>
                                          <p:attrName>ppt_x</p:attrName>
                                        </p:attrNameLst>
                                      </p:cBhvr>
                                      <p:tavLst>
                                        <p:tav tm="0">
                                          <p:val>
                                            <p:strVal val="#ppt_x"/>
                                          </p:val>
                                        </p:tav>
                                        <p:tav tm="100000">
                                          <p:val>
                                            <p:strVal val="#ppt_x"/>
                                          </p:val>
                                        </p:tav>
                                      </p:tavLst>
                                    </p:anim>
                                    <p:anim calcmode="lin" valueType="num">
                                      <p:cBhvr>
                                        <p:cTn id="27"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randombar(horizontal)">
                                      <p:cBhvr>
                                        <p:cTn id="3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6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D210DFCA-857A-4CDB-AEEA-8F4D2BE15E68}"/>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0800000">
            <a:off x="10423581" y="4838979"/>
            <a:ext cx="1674587" cy="1860967"/>
          </a:xfrm>
          <a:prstGeom prst="rect">
            <a:avLst/>
          </a:prstGeom>
        </p:spPr>
      </p:pic>
      <p:grpSp>
        <p:nvGrpSpPr>
          <p:cNvPr id="3" name="组合 2">
            <a:extLst>
              <a:ext uri="{FF2B5EF4-FFF2-40B4-BE49-F238E27FC236}">
                <a16:creationId xmlns:a16="http://schemas.microsoft.com/office/drawing/2014/main" id="{98AADCE5-E96C-4042-B0A1-74DF43CA19E0}"/>
              </a:ext>
            </a:extLst>
          </p:cNvPr>
          <p:cNvGrpSpPr/>
          <p:nvPr/>
        </p:nvGrpSpPr>
        <p:grpSpPr>
          <a:xfrm>
            <a:off x="3494802" y="1245114"/>
            <a:ext cx="5237348" cy="4769972"/>
            <a:chOff x="517651" y="1789758"/>
            <a:chExt cx="5237348" cy="4769972"/>
          </a:xfrm>
        </p:grpSpPr>
        <p:pic>
          <p:nvPicPr>
            <p:cNvPr id="11" name="图片 10">
              <a:extLst>
                <a:ext uri="{FF2B5EF4-FFF2-40B4-BE49-F238E27FC236}">
                  <a16:creationId xmlns:a16="http://schemas.microsoft.com/office/drawing/2014/main" id="{C89EA985-2B2D-4529-B69A-B5956D741948}"/>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517651" y="1789758"/>
              <a:ext cx="5237348" cy="4769972"/>
            </a:xfrm>
            <a:prstGeom prst="rect">
              <a:avLst/>
            </a:prstGeom>
          </p:spPr>
        </p:pic>
        <p:sp>
          <p:nvSpPr>
            <p:cNvPr id="9" name="矩形 8">
              <a:extLst>
                <a:ext uri="{FF2B5EF4-FFF2-40B4-BE49-F238E27FC236}">
                  <a16:creationId xmlns:a16="http://schemas.microsoft.com/office/drawing/2014/main" id="{6C637649-524F-4848-B416-A5B0C003D527}"/>
                </a:ext>
              </a:extLst>
            </p:cNvPr>
            <p:cNvSpPr/>
            <p:nvPr/>
          </p:nvSpPr>
          <p:spPr>
            <a:xfrm>
              <a:off x="1917486" y="3212774"/>
              <a:ext cx="2437678" cy="2031325"/>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latin typeface="Arial (Body)"/>
                </a:rPr>
                <a:t>Voice assistant project includes improving voice recognition accuracy, enhancing natural language processing capabilities, and developing more efficient and effective ways to interact with the user. </a:t>
              </a:r>
            </a:p>
          </p:txBody>
        </p:sp>
      </p:grpSp>
      <p:grpSp>
        <p:nvGrpSpPr>
          <p:cNvPr id="14" name="组合 13">
            <a:extLst>
              <a:ext uri="{FF2B5EF4-FFF2-40B4-BE49-F238E27FC236}">
                <a16:creationId xmlns:a16="http://schemas.microsoft.com/office/drawing/2014/main" id="{A3D99B09-F9BD-4A78-9891-28FE49C1192E}"/>
              </a:ext>
            </a:extLst>
          </p:cNvPr>
          <p:cNvGrpSpPr/>
          <p:nvPr/>
        </p:nvGrpSpPr>
        <p:grpSpPr>
          <a:xfrm>
            <a:off x="784869" y="2514745"/>
            <a:ext cx="2437678" cy="1828510"/>
            <a:chOff x="1029958" y="3483738"/>
            <a:chExt cx="2437678" cy="1828510"/>
          </a:xfrm>
        </p:grpSpPr>
        <p:sp>
          <p:nvSpPr>
            <p:cNvPr id="12" name="矩形 11">
              <a:extLst>
                <a:ext uri="{FF2B5EF4-FFF2-40B4-BE49-F238E27FC236}">
                  <a16:creationId xmlns:a16="http://schemas.microsoft.com/office/drawing/2014/main" id="{EF1F5A4A-6875-4159-9E0F-2DBC4BE65648}"/>
                </a:ext>
              </a:extLst>
            </p:cNvPr>
            <p:cNvSpPr/>
            <p:nvPr/>
          </p:nvSpPr>
          <p:spPr>
            <a:xfrm>
              <a:off x="1029958" y="3927253"/>
              <a:ext cx="2437678" cy="1384995"/>
            </a:xfrm>
            <a:prstGeom prst="rect">
              <a:avLst/>
            </a:prstGeom>
          </p:spPr>
          <p:txBody>
            <a:bodyPr wrap="square">
              <a:spAutoFit/>
            </a:bodyPr>
            <a:lstStyle/>
            <a:p>
              <a:pPr algn="just"/>
              <a:r>
                <a:rPr lang="en-US" altLang="zh-CN" sz="1400" b="1" dirty="0">
                  <a:solidFill>
                    <a:srgbClr val="8AC9F2"/>
                  </a:solidFill>
                  <a:effectLst>
                    <a:outerShdw blurRad="38100" dist="38100" dir="2700000" algn="tl">
                      <a:srgbClr val="000000">
                        <a:alpha val="43137"/>
                      </a:srgbClr>
                    </a:outerShdw>
                  </a:effectLst>
                  <a:latin typeface="Arial (Body)"/>
                </a:rPr>
                <a:t>Voice assistants are designed to make life easier for users by providing quick and convenient access to information and services. </a:t>
              </a:r>
            </a:p>
          </p:txBody>
        </p:sp>
        <p:sp>
          <p:nvSpPr>
            <p:cNvPr id="13" name="文本框 12">
              <a:extLst>
                <a:ext uri="{FF2B5EF4-FFF2-40B4-BE49-F238E27FC236}">
                  <a16:creationId xmlns:a16="http://schemas.microsoft.com/office/drawing/2014/main" id="{FAB20969-B21E-4927-9881-05E8928B1BFA}"/>
                </a:ext>
              </a:extLst>
            </p:cNvPr>
            <p:cNvSpPr txBox="1"/>
            <p:nvPr/>
          </p:nvSpPr>
          <p:spPr>
            <a:xfrm>
              <a:off x="1315942" y="3483738"/>
              <a:ext cx="2133652" cy="400110"/>
            </a:xfrm>
            <a:prstGeom prst="rect">
              <a:avLst/>
            </a:prstGeom>
            <a:noFill/>
          </p:spPr>
          <p:txBody>
            <a:bodyPr wrap="square" rtlCol="0">
              <a:spAutoFit/>
            </a:bodyPr>
            <a:lstStyle/>
            <a:p>
              <a:endParaRPr lang="zh-CN" altLang="en-US" sz="2000" b="1" dirty="0">
                <a:solidFill>
                  <a:srgbClr val="8AC9F2"/>
                </a:solidFill>
                <a:effectLst>
                  <a:outerShdw blurRad="38100" dist="38100" dir="2700000" algn="tl">
                    <a:srgbClr val="000000">
                      <a:alpha val="43137"/>
                    </a:srgbClr>
                  </a:outerShdw>
                </a:effectLst>
                <a:cs typeface="+mn-ea"/>
                <a:sym typeface="+mn-lt"/>
              </a:endParaRPr>
            </a:p>
          </p:txBody>
        </p:sp>
      </p:grpSp>
      <p:grpSp>
        <p:nvGrpSpPr>
          <p:cNvPr id="15" name="组合 14">
            <a:extLst>
              <a:ext uri="{FF2B5EF4-FFF2-40B4-BE49-F238E27FC236}">
                <a16:creationId xmlns:a16="http://schemas.microsoft.com/office/drawing/2014/main" id="{2B1E66C0-8432-4950-8A83-8CE601C225B6}"/>
              </a:ext>
            </a:extLst>
          </p:cNvPr>
          <p:cNvGrpSpPr/>
          <p:nvPr/>
        </p:nvGrpSpPr>
        <p:grpSpPr>
          <a:xfrm>
            <a:off x="9204742" y="2514745"/>
            <a:ext cx="2437678" cy="1613066"/>
            <a:chOff x="1029958" y="3483738"/>
            <a:chExt cx="2437678" cy="1613066"/>
          </a:xfrm>
        </p:grpSpPr>
        <p:sp>
          <p:nvSpPr>
            <p:cNvPr id="16" name="矩形 15">
              <a:extLst>
                <a:ext uri="{FF2B5EF4-FFF2-40B4-BE49-F238E27FC236}">
                  <a16:creationId xmlns:a16="http://schemas.microsoft.com/office/drawing/2014/main" id="{1CE99804-B765-41EA-9B5F-3D8A98B0BDCE}"/>
                </a:ext>
              </a:extLst>
            </p:cNvPr>
            <p:cNvSpPr/>
            <p:nvPr/>
          </p:nvSpPr>
          <p:spPr>
            <a:xfrm>
              <a:off x="1029958" y="3927253"/>
              <a:ext cx="2437678" cy="1169551"/>
            </a:xfrm>
            <a:prstGeom prst="rect">
              <a:avLst/>
            </a:prstGeom>
          </p:spPr>
          <p:txBody>
            <a:bodyPr wrap="square">
              <a:spAutoFit/>
            </a:bodyPr>
            <a:lstStyle/>
            <a:p>
              <a:r>
                <a:rPr lang="en-US" altLang="zh-CN" sz="1400" b="1" dirty="0">
                  <a:solidFill>
                    <a:srgbClr val="8AC9F2"/>
                  </a:solidFill>
                  <a:effectLst>
                    <a:outerShdw blurRad="38100" dist="38100" dir="2700000" algn="tl">
                      <a:srgbClr val="000000">
                        <a:alpha val="43137"/>
                      </a:srgbClr>
                    </a:outerShdw>
                  </a:effectLst>
                  <a:latin typeface="Arial (Body)"/>
                </a:rPr>
                <a:t>Therefore, it is important to ensure that voice assistants are reliable, accurate, and user-friendly</a:t>
              </a:r>
              <a:endParaRPr lang="zh-CN" altLang="en-US" sz="1400" b="1" dirty="0">
                <a:solidFill>
                  <a:srgbClr val="8AC9F2"/>
                </a:solidFill>
                <a:effectLst>
                  <a:outerShdw blurRad="38100" dist="38100" dir="2700000" algn="tl">
                    <a:srgbClr val="000000">
                      <a:alpha val="43137"/>
                    </a:srgbClr>
                  </a:outerShdw>
                </a:effectLst>
                <a:latin typeface="Arial (Body)"/>
              </a:endParaRPr>
            </a:p>
          </p:txBody>
        </p:sp>
        <p:sp>
          <p:nvSpPr>
            <p:cNvPr id="17" name="文本框 16">
              <a:extLst>
                <a:ext uri="{FF2B5EF4-FFF2-40B4-BE49-F238E27FC236}">
                  <a16:creationId xmlns:a16="http://schemas.microsoft.com/office/drawing/2014/main" id="{544BBB29-A419-4A09-A987-C77E19E2F28E}"/>
                </a:ext>
              </a:extLst>
            </p:cNvPr>
            <p:cNvSpPr txBox="1"/>
            <p:nvPr/>
          </p:nvSpPr>
          <p:spPr>
            <a:xfrm>
              <a:off x="1315942" y="3483738"/>
              <a:ext cx="2133652" cy="400110"/>
            </a:xfrm>
            <a:prstGeom prst="rect">
              <a:avLst/>
            </a:prstGeom>
            <a:noFill/>
          </p:spPr>
          <p:txBody>
            <a:bodyPr wrap="square" rtlCol="0">
              <a:spAutoFit/>
            </a:bodyPr>
            <a:lstStyle/>
            <a:p>
              <a:endParaRPr lang="zh-CN" altLang="en-US" sz="2000" b="1" dirty="0">
                <a:solidFill>
                  <a:srgbClr val="8AC9F2"/>
                </a:solidFill>
                <a:effectLst>
                  <a:outerShdw blurRad="38100" dist="38100" dir="2700000" algn="tl">
                    <a:srgbClr val="000000">
                      <a:alpha val="43137"/>
                    </a:srgbClr>
                  </a:outerShdw>
                </a:effectLst>
                <a:cs typeface="+mn-ea"/>
                <a:sym typeface="+mn-lt"/>
              </a:endParaRPr>
            </a:p>
          </p:txBody>
        </p:sp>
      </p:grpSp>
      <p:grpSp>
        <p:nvGrpSpPr>
          <p:cNvPr id="18" name="组合 6">
            <a:extLst>
              <a:ext uri="{FF2B5EF4-FFF2-40B4-BE49-F238E27FC236}">
                <a16:creationId xmlns:a16="http://schemas.microsoft.com/office/drawing/2014/main" id="{89ECF302-9C11-897D-478B-CEC30718FDDE}"/>
              </a:ext>
            </a:extLst>
          </p:cNvPr>
          <p:cNvGrpSpPr/>
          <p:nvPr/>
        </p:nvGrpSpPr>
        <p:grpSpPr>
          <a:xfrm>
            <a:off x="142741" y="115171"/>
            <a:ext cx="5176023" cy="1674587"/>
            <a:chOff x="142741" y="115171"/>
            <a:chExt cx="5176023" cy="1674587"/>
          </a:xfrm>
        </p:grpSpPr>
        <p:pic>
          <p:nvPicPr>
            <p:cNvPr id="19" name="图片 5">
              <a:extLst>
                <a:ext uri="{FF2B5EF4-FFF2-40B4-BE49-F238E27FC236}">
                  <a16:creationId xmlns:a16="http://schemas.microsoft.com/office/drawing/2014/main" id="{9B0E0F88-DD5F-71A6-CE83-4324E938816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35931" y="21981"/>
              <a:ext cx="1674587" cy="1860967"/>
            </a:xfrm>
            <a:prstGeom prst="rect">
              <a:avLst/>
            </a:prstGeom>
          </p:spPr>
        </p:pic>
        <p:sp>
          <p:nvSpPr>
            <p:cNvPr id="20" name="文本框 3">
              <a:extLst>
                <a:ext uri="{FF2B5EF4-FFF2-40B4-BE49-F238E27FC236}">
                  <a16:creationId xmlns:a16="http://schemas.microsoft.com/office/drawing/2014/main" id="{B9FFB1CB-6EFB-72C3-F0C9-943E93016575}"/>
                </a:ext>
              </a:extLst>
            </p:cNvPr>
            <p:cNvSpPr txBox="1"/>
            <p:nvPr/>
          </p:nvSpPr>
          <p:spPr>
            <a:xfrm>
              <a:off x="830507" y="660078"/>
              <a:ext cx="604753" cy="584775"/>
            </a:xfrm>
            <a:prstGeom prst="rect">
              <a:avLst/>
            </a:prstGeom>
            <a:noFill/>
          </p:spPr>
          <p:txBody>
            <a:bodyPr wrap="square" rtlCol="0">
              <a:spAutoFit/>
            </a:bodyPr>
            <a:lstStyle/>
            <a:p>
              <a:r>
                <a:rPr lang="en-US" altLang="zh-CN"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02</a:t>
              </a:r>
              <a:endParaRPr lang="zh-CN" altLang="en-US" sz="32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sp>
          <p:nvSpPr>
            <p:cNvPr id="21" name="文本框 4">
              <a:extLst>
                <a:ext uri="{FF2B5EF4-FFF2-40B4-BE49-F238E27FC236}">
                  <a16:creationId xmlns:a16="http://schemas.microsoft.com/office/drawing/2014/main" id="{F355F60B-7524-953A-AEB4-239A23063948}"/>
                </a:ext>
              </a:extLst>
            </p:cNvPr>
            <p:cNvSpPr txBox="1"/>
            <p:nvPr/>
          </p:nvSpPr>
          <p:spPr>
            <a:xfrm>
              <a:off x="1670841" y="721633"/>
              <a:ext cx="3647923" cy="523220"/>
            </a:xfrm>
            <a:prstGeom prst="rect">
              <a:avLst/>
            </a:prstGeom>
            <a:noFill/>
          </p:spPr>
          <p:txBody>
            <a:bodyPr vert="horz" wrap="square" rtlCol="0">
              <a:spAutoFit/>
            </a:bodyPr>
            <a:lstStyle/>
            <a:p>
              <a:r>
                <a:rPr lang="en-IN" altLang="zh-CN"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rPr>
                <a:t>Problem Statement</a:t>
              </a:r>
              <a:endParaRPr lang="zh-CN" altLang="en-US" sz="2800" b="1" dirty="0">
                <a:solidFill>
                  <a:srgbClr val="8AC9F2"/>
                </a:solidFill>
                <a:effectLst>
                  <a:outerShdw blurRad="38100" dist="38100" dir="2700000" algn="tl">
                    <a:srgbClr val="000000">
                      <a:alpha val="43137"/>
                    </a:srgbClr>
                  </a:outerShdw>
                </a:effectLst>
                <a:latin typeface="Agency FB" panose="020B0503020202020204" pitchFamily="34" charset="0"/>
                <a:cs typeface="+mn-ea"/>
                <a:sym typeface="+mn-lt"/>
              </a:endParaRPr>
            </a:p>
          </p:txBody>
        </p:sp>
      </p:grpSp>
    </p:spTree>
    <p:extLst>
      <p:ext uri="{BB962C8B-B14F-4D97-AF65-F5344CB8AC3E}">
        <p14:creationId xmlns:p14="http://schemas.microsoft.com/office/powerpoint/2010/main" val="972579786"/>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additive="base">
                                        <p:cTn id="12" dur="500" fill="hold"/>
                                        <p:tgtEl>
                                          <p:spTgt spid="14"/>
                                        </p:tgtEl>
                                        <p:attrNameLst>
                                          <p:attrName>ppt_x</p:attrName>
                                        </p:attrNameLst>
                                      </p:cBhvr>
                                      <p:tavLst>
                                        <p:tav tm="0">
                                          <p:val>
                                            <p:strVal val="#ppt_x"/>
                                          </p:val>
                                        </p:tav>
                                        <p:tav tm="100000">
                                          <p:val>
                                            <p:strVal val="#ppt_x"/>
                                          </p:val>
                                        </p:tav>
                                      </p:tavLst>
                                    </p:anim>
                                    <p:anim calcmode="lin" valueType="num">
                                      <p:cBhvr additive="base">
                                        <p:cTn id="13" dur="500" fill="hold"/>
                                        <p:tgtEl>
                                          <p:spTgt spid="14"/>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500" fill="hold"/>
                                        <p:tgtEl>
                                          <p:spTgt spid="15"/>
                                        </p:tgtEl>
                                        <p:attrNameLst>
                                          <p:attrName>ppt_x</p:attrName>
                                        </p:attrNameLst>
                                      </p:cBhvr>
                                      <p:tavLst>
                                        <p:tav tm="0">
                                          <p:val>
                                            <p:strVal val="#ppt_x"/>
                                          </p:val>
                                        </p:tav>
                                        <p:tav tm="100000">
                                          <p:val>
                                            <p:strVal val="#ppt_x"/>
                                          </p:val>
                                        </p:tav>
                                      </p:tavLst>
                                    </p:anim>
                                    <p:anim calcmode="lin" valueType="num">
                                      <p:cBhvr additive="base">
                                        <p:cTn id="17"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randombar(horizontal)">
                                      <p:cBhvr>
                                        <p:cTn id="2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8706CBC3-281A-ABEA-7897-33643C03DBDC}"/>
            </a:ext>
          </a:extLst>
        </p:cNvPr>
        <p:cNvGrpSpPr/>
        <p:nvPr/>
      </p:nvGrpSpPr>
      <p:grpSpPr>
        <a:xfrm>
          <a:off x="0" y="0"/>
          <a:ext cx="0" cy="0"/>
          <a:chOff x="0" y="0"/>
          <a:chExt cx="0" cy="0"/>
        </a:xfrm>
      </p:grpSpPr>
      <p:pic>
        <p:nvPicPr>
          <p:cNvPr id="3" name="图片 2">
            <a:extLst>
              <a:ext uri="{FF2B5EF4-FFF2-40B4-BE49-F238E27FC236}">
                <a16:creationId xmlns:a16="http://schemas.microsoft.com/office/drawing/2014/main" id="{474ED863-4B03-B42B-0D1B-7C444E85061A}"/>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23230" y="279363"/>
            <a:ext cx="12041529" cy="6096000"/>
          </a:xfrm>
          <a:prstGeom prst="rect">
            <a:avLst/>
          </a:prstGeom>
        </p:spPr>
      </p:pic>
      <p:sp>
        <p:nvSpPr>
          <p:cNvPr id="2" name="直角三角形 1">
            <a:extLst>
              <a:ext uri="{FF2B5EF4-FFF2-40B4-BE49-F238E27FC236}">
                <a16:creationId xmlns:a16="http://schemas.microsoft.com/office/drawing/2014/main" id="{935E0E05-4FE9-8BA0-6A44-65D7906A55FE}"/>
              </a:ext>
            </a:extLst>
          </p:cNvPr>
          <p:cNvSpPr/>
          <p:nvPr/>
        </p:nvSpPr>
        <p:spPr>
          <a:xfrm flipH="1" flipV="1">
            <a:off x="10536821" y="0"/>
            <a:ext cx="1655179" cy="1545219"/>
          </a:xfrm>
          <a:prstGeom prst="rtTriangle">
            <a:avLst/>
          </a:prstGeom>
          <a:solidFill>
            <a:srgbClr val="96172D">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文本框 22">
            <a:extLst>
              <a:ext uri="{FF2B5EF4-FFF2-40B4-BE49-F238E27FC236}">
                <a16:creationId xmlns:a16="http://schemas.microsoft.com/office/drawing/2014/main" id="{379EBEA8-CA3E-58EF-D2AD-BE6FA455A56B}"/>
              </a:ext>
            </a:extLst>
          </p:cNvPr>
          <p:cNvSpPr txBox="1"/>
          <p:nvPr/>
        </p:nvSpPr>
        <p:spPr>
          <a:xfrm>
            <a:off x="2359877" y="2630396"/>
            <a:ext cx="6747383" cy="923330"/>
          </a:xfrm>
          <a:prstGeom prst="rect">
            <a:avLst/>
          </a:prstGeom>
          <a:noFill/>
        </p:spPr>
        <p:txBody>
          <a:bodyPr vert="horz" wrap="square" rtlCol="0">
            <a:spAutoFit/>
          </a:bodyPr>
          <a:lstStyle/>
          <a:p>
            <a:r>
              <a:rPr lang="en-US" altLang="zh-CN" sz="5400" b="1" dirty="0">
                <a:solidFill>
                  <a:srgbClr val="8AC9F2"/>
                </a:solidFill>
                <a:effectLst>
                  <a:outerShdw blurRad="38100" dist="38100" dir="2700000" algn="tl">
                    <a:srgbClr val="000000">
                      <a:alpha val="43137"/>
                    </a:srgbClr>
                  </a:outerShdw>
                </a:effectLst>
                <a:cs typeface="+mn-ea"/>
                <a:sym typeface="+mn-lt"/>
              </a:rPr>
              <a:t>Research Objective</a:t>
            </a:r>
          </a:p>
        </p:txBody>
      </p:sp>
      <p:grpSp>
        <p:nvGrpSpPr>
          <p:cNvPr id="25" name="组合 24">
            <a:extLst>
              <a:ext uri="{FF2B5EF4-FFF2-40B4-BE49-F238E27FC236}">
                <a16:creationId xmlns:a16="http://schemas.microsoft.com/office/drawing/2014/main" id="{ED9B9891-C964-2FFD-1CC4-70F0315028D1}"/>
              </a:ext>
            </a:extLst>
          </p:cNvPr>
          <p:cNvGrpSpPr/>
          <p:nvPr/>
        </p:nvGrpSpPr>
        <p:grpSpPr>
          <a:xfrm flipH="1">
            <a:off x="3535606" y="2103698"/>
            <a:ext cx="3829895" cy="581629"/>
            <a:chOff x="204786" y="159327"/>
            <a:chExt cx="11782427" cy="918137"/>
          </a:xfrm>
        </p:grpSpPr>
        <p:cxnSp>
          <p:nvCxnSpPr>
            <p:cNvPr id="26" name="直接连接符 25">
              <a:extLst>
                <a:ext uri="{FF2B5EF4-FFF2-40B4-BE49-F238E27FC236}">
                  <a16:creationId xmlns:a16="http://schemas.microsoft.com/office/drawing/2014/main" id="{63F9F173-A099-2D7D-7218-11E316C5050D}"/>
                </a:ext>
              </a:extLst>
            </p:cNvPr>
            <p:cNvCxnSpPr/>
            <p:nvPr userDrawn="1"/>
          </p:nvCxnSpPr>
          <p:spPr>
            <a:xfrm flipH="1">
              <a:off x="6697926" y="234950"/>
              <a:ext cx="5289287" cy="0"/>
            </a:xfrm>
            <a:prstGeom prst="line">
              <a:avLst/>
            </a:prstGeom>
            <a:ln w="28575">
              <a:solidFill>
                <a:srgbClr val="8AC9F2"/>
              </a:solidFill>
            </a:ln>
          </p:spPr>
          <p:style>
            <a:lnRef idx="1">
              <a:schemeClr val="accent1"/>
            </a:lnRef>
            <a:fillRef idx="0">
              <a:schemeClr val="accent1"/>
            </a:fillRef>
            <a:effectRef idx="0">
              <a:schemeClr val="accent1"/>
            </a:effectRef>
            <a:fontRef idx="minor">
              <a:schemeClr val="tx1"/>
            </a:fontRef>
          </p:style>
        </p:cxnSp>
        <p:sp>
          <p:nvSpPr>
            <p:cNvPr id="27" name="任意多边形 5">
              <a:extLst>
                <a:ext uri="{FF2B5EF4-FFF2-40B4-BE49-F238E27FC236}">
                  <a16:creationId xmlns:a16="http://schemas.microsoft.com/office/drawing/2014/main" id="{4A9A8B96-7DC4-D142-F24A-25DB13F6D1D2}"/>
                </a:ext>
              </a:extLst>
            </p:cNvPr>
            <p:cNvSpPr/>
            <p:nvPr userDrawn="1"/>
          </p:nvSpPr>
          <p:spPr>
            <a:xfrm flipH="1">
              <a:off x="204786" y="596611"/>
              <a:ext cx="11772553" cy="287015"/>
            </a:xfrm>
            <a:custGeom>
              <a:avLst/>
              <a:gdLst>
                <a:gd name="connsiteX0" fmla="*/ 0 w 11702472"/>
                <a:gd name="connsiteY0" fmla="*/ 0 h 628073"/>
                <a:gd name="connsiteX1" fmla="*/ 5181600 w 11702472"/>
                <a:gd name="connsiteY1" fmla="*/ 0 h 628073"/>
                <a:gd name="connsiteX2" fmla="*/ 6068291 w 11702472"/>
                <a:gd name="connsiteY2" fmla="*/ 628073 h 628073"/>
                <a:gd name="connsiteX3" fmla="*/ 11702472 w 11702472"/>
                <a:gd name="connsiteY3" fmla="*/ 628073 h 628073"/>
              </a:gdLst>
              <a:ahLst/>
              <a:cxnLst>
                <a:cxn ang="0">
                  <a:pos x="connsiteX0" y="connsiteY0"/>
                </a:cxn>
                <a:cxn ang="0">
                  <a:pos x="connsiteX1" y="connsiteY1"/>
                </a:cxn>
                <a:cxn ang="0">
                  <a:pos x="connsiteX2" y="connsiteY2"/>
                </a:cxn>
                <a:cxn ang="0">
                  <a:pos x="connsiteX3" y="connsiteY3"/>
                </a:cxn>
              </a:cxnLst>
              <a:rect l="l" t="t" r="r" b="b"/>
              <a:pathLst>
                <a:path w="11702472" h="628073">
                  <a:moveTo>
                    <a:pt x="0" y="0"/>
                  </a:moveTo>
                  <a:lnTo>
                    <a:pt x="5181600" y="0"/>
                  </a:lnTo>
                  <a:lnTo>
                    <a:pt x="6068291" y="628073"/>
                  </a:lnTo>
                  <a:lnTo>
                    <a:pt x="11702472" y="628073"/>
                  </a:lnTo>
                </a:path>
              </a:pathLst>
            </a:custGeom>
            <a:ln w="28575">
              <a:solidFill>
                <a:srgbClr val="8AC9F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cxnSp>
          <p:nvCxnSpPr>
            <p:cNvPr id="28" name="直接连接符 27">
              <a:extLst>
                <a:ext uri="{FF2B5EF4-FFF2-40B4-BE49-F238E27FC236}">
                  <a16:creationId xmlns:a16="http://schemas.microsoft.com/office/drawing/2014/main" id="{A955275B-86AA-185A-41CA-BB3EA557C490}"/>
                </a:ext>
              </a:extLst>
            </p:cNvPr>
            <p:cNvCxnSpPr/>
            <p:nvPr userDrawn="1"/>
          </p:nvCxnSpPr>
          <p:spPr>
            <a:xfrm flipH="1">
              <a:off x="204787" y="1033735"/>
              <a:ext cx="5696378" cy="0"/>
            </a:xfrm>
            <a:prstGeom prst="line">
              <a:avLst/>
            </a:prstGeom>
            <a:ln w="28575">
              <a:solidFill>
                <a:srgbClr val="8AC9F2"/>
              </a:solidFill>
            </a:ln>
          </p:spPr>
          <p:style>
            <a:lnRef idx="1">
              <a:schemeClr val="accent1"/>
            </a:lnRef>
            <a:fillRef idx="0">
              <a:schemeClr val="accent1"/>
            </a:fillRef>
            <a:effectRef idx="0">
              <a:schemeClr val="accent1"/>
            </a:effectRef>
            <a:fontRef idx="minor">
              <a:schemeClr val="tx1"/>
            </a:fontRef>
          </p:style>
        </p:cxnSp>
        <p:sp>
          <p:nvSpPr>
            <p:cNvPr id="29" name="矩形 28">
              <a:extLst>
                <a:ext uri="{FF2B5EF4-FFF2-40B4-BE49-F238E27FC236}">
                  <a16:creationId xmlns:a16="http://schemas.microsoft.com/office/drawing/2014/main" id="{CBAD8F70-132B-8C1B-4DE3-940C96FD3259}"/>
                </a:ext>
              </a:extLst>
            </p:cNvPr>
            <p:cNvSpPr/>
            <p:nvPr userDrawn="1"/>
          </p:nvSpPr>
          <p:spPr>
            <a:xfrm flipH="1">
              <a:off x="10938182" y="159327"/>
              <a:ext cx="622542" cy="157018"/>
            </a:xfrm>
            <a:prstGeom prst="rect">
              <a:avLst/>
            </a:prstGeom>
            <a:solidFill>
              <a:srgbClr val="8AC9F2"/>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0" name="矩形 29">
              <a:extLst>
                <a:ext uri="{FF2B5EF4-FFF2-40B4-BE49-F238E27FC236}">
                  <a16:creationId xmlns:a16="http://schemas.microsoft.com/office/drawing/2014/main" id="{01211800-CFDA-CDF7-3118-408D67E276D7}"/>
                </a:ext>
              </a:extLst>
            </p:cNvPr>
            <p:cNvSpPr/>
            <p:nvPr userDrawn="1"/>
          </p:nvSpPr>
          <p:spPr>
            <a:xfrm flipH="1">
              <a:off x="472605" y="984664"/>
              <a:ext cx="1898478" cy="92800"/>
            </a:xfrm>
            <a:prstGeom prst="rect">
              <a:avLst/>
            </a:prstGeom>
            <a:solidFill>
              <a:srgbClr val="8AC9F2"/>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1" name="矩形 30">
              <a:extLst>
                <a:ext uri="{FF2B5EF4-FFF2-40B4-BE49-F238E27FC236}">
                  <a16:creationId xmlns:a16="http://schemas.microsoft.com/office/drawing/2014/main" id="{2F9180AB-5422-2BBF-A4C8-A1DC9C760606}"/>
                </a:ext>
              </a:extLst>
            </p:cNvPr>
            <p:cNvSpPr/>
            <p:nvPr userDrawn="1"/>
          </p:nvSpPr>
          <p:spPr>
            <a:xfrm flipH="1">
              <a:off x="10776682" y="373784"/>
              <a:ext cx="75494" cy="157018"/>
            </a:xfrm>
            <a:prstGeom prst="rect">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2" name="矩形 31">
              <a:extLst>
                <a:ext uri="{FF2B5EF4-FFF2-40B4-BE49-F238E27FC236}">
                  <a16:creationId xmlns:a16="http://schemas.microsoft.com/office/drawing/2014/main" id="{FAF9CEEC-25DE-C742-CC67-47C0DF67CA5E}"/>
                </a:ext>
              </a:extLst>
            </p:cNvPr>
            <p:cNvSpPr/>
            <p:nvPr userDrawn="1"/>
          </p:nvSpPr>
          <p:spPr>
            <a:xfrm flipH="1">
              <a:off x="9028105" y="373784"/>
              <a:ext cx="75494" cy="157018"/>
            </a:xfrm>
            <a:prstGeom prst="rect">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3" name="平行四边形 32">
              <a:extLst>
                <a:ext uri="{FF2B5EF4-FFF2-40B4-BE49-F238E27FC236}">
                  <a16:creationId xmlns:a16="http://schemas.microsoft.com/office/drawing/2014/main" id="{7ED1DCAC-24B3-6AB4-751E-C92CDFDF6D4B}"/>
                </a:ext>
              </a:extLst>
            </p:cNvPr>
            <p:cNvSpPr/>
            <p:nvPr userDrawn="1"/>
          </p:nvSpPr>
          <p:spPr>
            <a:xfrm>
              <a:off x="807720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4" name="平行四边形 33">
              <a:extLst>
                <a:ext uri="{FF2B5EF4-FFF2-40B4-BE49-F238E27FC236}">
                  <a16:creationId xmlns:a16="http://schemas.microsoft.com/office/drawing/2014/main" id="{F26373CF-AC77-BABC-5533-5C99B4091C0A}"/>
                </a:ext>
              </a:extLst>
            </p:cNvPr>
            <p:cNvSpPr/>
            <p:nvPr userDrawn="1"/>
          </p:nvSpPr>
          <p:spPr>
            <a:xfrm>
              <a:off x="821843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5" name="平行四边形 34">
              <a:extLst>
                <a:ext uri="{FF2B5EF4-FFF2-40B4-BE49-F238E27FC236}">
                  <a16:creationId xmlns:a16="http://schemas.microsoft.com/office/drawing/2014/main" id="{81331F09-937C-8032-653D-09B0683DCECC}"/>
                </a:ext>
              </a:extLst>
            </p:cNvPr>
            <p:cNvSpPr/>
            <p:nvPr userDrawn="1"/>
          </p:nvSpPr>
          <p:spPr>
            <a:xfrm>
              <a:off x="835967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6" name="平行四边形 35">
              <a:extLst>
                <a:ext uri="{FF2B5EF4-FFF2-40B4-BE49-F238E27FC236}">
                  <a16:creationId xmlns:a16="http://schemas.microsoft.com/office/drawing/2014/main" id="{F0754E86-972F-31EF-BFAC-B328D119E7BD}"/>
                </a:ext>
              </a:extLst>
            </p:cNvPr>
            <p:cNvSpPr/>
            <p:nvPr userDrawn="1"/>
          </p:nvSpPr>
          <p:spPr>
            <a:xfrm>
              <a:off x="850090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7" name="平行四边形 36">
              <a:extLst>
                <a:ext uri="{FF2B5EF4-FFF2-40B4-BE49-F238E27FC236}">
                  <a16:creationId xmlns:a16="http://schemas.microsoft.com/office/drawing/2014/main" id="{E6C3B945-5869-AD7D-6AD8-D50AE93C1036}"/>
                </a:ext>
              </a:extLst>
            </p:cNvPr>
            <p:cNvSpPr/>
            <p:nvPr userDrawn="1"/>
          </p:nvSpPr>
          <p:spPr>
            <a:xfrm>
              <a:off x="864214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8" name="平行四边形 37">
              <a:extLst>
                <a:ext uri="{FF2B5EF4-FFF2-40B4-BE49-F238E27FC236}">
                  <a16:creationId xmlns:a16="http://schemas.microsoft.com/office/drawing/2014/main" id="{4B00643A-BF43-EA88-FC27-D36A65EE1B3F}"/>
                </a:ext>
              </a:extLst>
            </p:cNvPr>
            <p:cNvSpPr/>
            <p:nvPr userDrawn="1"/>
          </p:nvSpPr>
          <p:spPr>
            <a:xfrm>
              <a:off x="878338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39" name="平行四边形 38">
              <a:extLst>
                <a:ext uri="{FF2B5EF4-FFF2-40B4-BE49-F238E27FC236}">
                  <a16:creationId xmlns:a16="http://schemas.microsoft.com/office/drawing/2014/main" id="{EA2E7276-307E-CB24-84B1-CF1D960EA09D}"/>
                </a:ext>
              </a:extLst>
            </p:cNvPr>
            <p:cNvSpPr/>
            <p:nvPr userDrawn="1"/>
          </p:nvSpPr>
          <p:spPr>
            <a:xfrm>
              <a:off x="892461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0" name="平行四边形 39">
              <a:extLst>
                <a:ext uri="{FF2B5EF4-FFF2-40B4-BE49-F238E27FC236}">
                  <a16:creationId xmlns:a16="http://schemas.microsoft.com/office/drawing/2014/main" id="{74B1D2FB-068B-9978-035A-4DBF20835DF2}"/>
                </a:ext>
              </a:extLst>
            </p:cNvPr>
            <p:cNvSpPr/>
            <p:nvPr userDrawn="1"/>
          </p:nvSpPr>
          <p:spPr>
            <a:xfrm>
              <a:off x="906585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1" name="平行四边形 40">
              <a:extLst>
                <a:ext uri="{FF2B5EF4-FFF2-40B4-BE49-F238E27FC236}">
                  <a16:creationId xmlns:a16="http://schemas.microsoft.com/office/drawing/2014/main" id="{131FB721-7674-69CA-09E3-3C42E66170DB}"/>
                </a:ext>
              </a:extLst>
            </p:cNvPr>
            <p:cNvSpPr/>
            <p:nvPr userDrawn="1"/>
          </p:nvSpPr>
          <p:spPr>
            <a:xfrm>
              <a:off x="920708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2" name="平行四边形 41">
              <a:extLst>
                <a:ext uri="{FF2B5EF4-FFF2-40B4-BE49-F238E27FC236}">
                  <a16:creationId xmlns:a16="http://schemas.microsoft.com/office/drawing/2014/main" id="{E1454B65-2FB1-381F-F2D6-EE72C4D3B7D5}"/>
                </a:ext>
              </a:extLst>
            </p:cNvPr>
            <p:cNvSpPr/>
            <p:nvPr userDrawn="1"/>
          </p:nvSpPr>
          <p:spPr>
            <a:xfrm>
              <a:off x="934832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3" name="平行四边形 42">
              <a:extLst>
                <a:ext uri="{FF2B5EF4-FFF2-40B4-BE49-F238E27FC236}">
                  <a16:creationId xmlns:a16="http://schemas.microsoft.com/office/drawing/2014/main" id="{A8239EDD-6E51-72C6-0EB6-3892AADE68AF}"/>
                </a:ext>
              </a:extLst>
            </p:cNvPr>
            <p:cNvSpPr/>
            <p:nvPr userDrawn="1"/>
          </p:nvSpPr>
          <p:spPr>
            <a:xfrm>
              <a:off x="948956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4" name="平行四边形 43">
              <a:extLst>
                <a:ext uri="{FF2B5EF4-FFF2-40B4-BE49-F238E27FC236}">
                  <a16:creationId xmlns:a16="http://schemas.microsoft.com/office/drawing/2014/main" id="{4E00F499-FA94-A675-A03F-E4C42281EB61}"/>
                </a:ext>
              </a:extLst>
            </p:cNvPr>
            <p:cNvSpPr/>
            <p:nvPr userDrawn="1"/>
          </p:nvSpPr>
          <p:spPr>
            <a:xfrm>
              <a:off x="963079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5" name="平行四边形 44">
              <a:extLst>
                <a:ext uri="{FF2B5EF4-FFF2-40B4-BE49-F238E27FC236}">
                  <a16:creationId xmlns:a16="http://schemas.microsoft.com/office/drawing/2014/main" id="{0DE9280B-BEF4-1873-E16E-AA5A40F87568}"/>
                </a:ext>
              </a:extLst>
            </p:cNvPr>
            <p:cNvSpPr/>
            <p:nvPr userDrawn="1"/>
          </p:nvSpPr>
          <p:spPr>
            <a:xfrm>
              <a:off x="977203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6" name="平行四边形 45">
              <a:extLst>
                <a:ext uri="{FF2B5EF4-FFF2-40B4-BE49-F238E27FC236}">
                  <a16:creationId xmlns:a16="http://schemas.microsoft.com/office/drawing/2014/main" id="{D51670DD-D52D-16CB-00F6-C69C96D57F59}"/>
                </a:ext>
              </a:extLst>
            </p:cNvPr>
            <p:cNvSpPr/>
            <p:nvPr userDrawn="1"/>
          </p:nvSpPr>
          <p:spPr>
            <a:xfrm>
              <a:off x="991326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7" name="平行四边形 46">
              <a:extLst>
                <a:ext uri="{FF2B5EF4-FFF2-40B4-BE49-F238E27FC236}">
                  <a16:creationId xmlns:a16="http://schemas.microsoft.com/office/drawing/2014/main" id="{B12A66D3-16FF-DFBD-33D6-3DA5E2E15646}"/>
                </a:ext>
              </a:extLst>
            </p:cNvPr>
            <p:cNvSpPr/>
            <p:nvPr userDrawn="1"/>
          </p:nvSpPr>
          <p:spPr>
            <a:xfrm>
              <a:off x="1005450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8" name="平行四边形 47">
              <a:extLst>
                <a:ext uri="{FF2B5EF4-FFF2-40B4-BE49-F238E27FC236}">
                  <a16:creationId xmlns:a16="http://schemas.microsoft.com/office/drawing/2014/main" id="{639BA918-E674-7728-CC41-C3E94487E106}"/>
                </a:ext>
              </a:extLst>
            </p:cNvPr>
            <p:cNvSpPr/>
            <p:nvPr userDrawn="1"/>
          </p:nvSpPr>
          <p:spPr>
            <a:xfrm>
              <a:off x="1019574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49" name="平行四边形 48">
              <a:extLst>
                <a:ext uri="{FF2B5EF4-FFF2-40B4-BE49-F238E27FC236}">
                  <a16:creationId xmlns:a16="http://schemas.microsoft.com/office/drawing/2014/main" id="{C9C2AEFC-CABE-F2E6-6F70-831F956E2000}"/>
                </a:ext>
              </a:extLst>
            </p:cNvPr>
            <p:cNvSpPr/>
            <p:nvPr userDrawn="1"/>
          </p:nvSpPr>
          <p:spPr>
            <a:xfrm>
              <a:off x="1033697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0" name="平行四边形 49">
              <a:extLst>
                <a:ext uri="{FF2B5EF4-FFF2-40B4-BE49-F238E27FC236}">
                  <a16:creationId xmlns:a16="http://schemas.microsoft.com/office/drawing/2014/main" id="{90471F13-DF8E-91D3-C87B-7BFE0FF07B8C}"/>
                </a:ext>
              </a:extLst>
            </p:cNvPr>
            <p:cNvSpPr/>
            <p:nvPr userDrawn="1"/>
          </p:nvSpPr>
          <p:spPr>
            <a:xfrm>
              <a:off x="1047821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1" name="平行四边形 50">
              <a:extLst>
                <a:ext uri="{FF2B5EF4-FFF2-40B4-BE49-F238E27FC236}">
                  <a16:creationId xmlns:a16="http://schemas.microsoft.com/office/drawing/2014/main" id="{ECBB36F7-6FBB-035A-21D5-18BA5EC7DED6}"/>
                </a:ext>
              </a:extLst>
            </p:cNvPr>
            <p:cNvSpPr/>
            <p:nvPr userDrawn="1"/>
          </p:nvSpPr>
          <p:spPr>
            <a:xfrm>
              <a:off x="1061944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2" name="平行四边形 51">
              <a:extLst>
                <a:ext uri="{FF2B5EF4-FFF2-40B4-BE49-F238E27FC236}">
                  <a16:creationId xmlns:a16="http://schemas.microsoft.com/office/drawing/2014/main" id="{8519A857-0E12-007E-B004-55D72A85F872}"/>
                </a:ext>
              </a:extLst>
            </p:cNvPr>
            <p:cNvSpPr/>
            <p:nvPr userDrawn="1"/>
          </p:nvSpPr>
          <p:spPr>
            <a:xfrm>
              <a:off x="1076068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3" name="平行四边形 52">
              <a:extLst>
                <a:ext uri="{FF2B5EF4-FFF2-40B4-BE49-F238E27FC236}">
                  <a16:creationId xmlns:a16="http://schemas.microsoft.com/office/drawing/2014/main" id="{BA4D8033-955C-0190-936B-CC752CDF623C}"/>
                </a:ext>
              </a:extLst>
            </p:cNvPr>
            <p:cNvSpPr/>
            <p:nvPr userDrawn="1"/>
          </p:nvSpPr>
          <p:spPr>
            <a:xfrm>
              <a:off x="1090192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4" name="平行四边形 53">
              <a:extLst>
                <a:ext uri="{FF2B5EF4-FFF2-40B4-BE49-F238E27FC236}">
                  <a16:creationId xmlns:a16="http://schemas.microsoft.com/office/drawing/2014/main" id="{6487F169-40DD-718D-39D6-F6B4E2929A10}"/>
                </a:ext>
              </a:extLst>
            </p:cNvPr>
            <p:cNvSpPr/>
            <p:nvPr userDrawn="1"/>
          </p:nvSpPr>
          <p:spPr>
            <a:xfrm>
              <a:off x="11043156"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5" name="平行四边形 54">
              <a:extLst>
                <a:ext uri="{FF2B5EF4-FFF2-40B4-BE49-F238E27FC236}">
                  <a16:creationId xmlns:a16="http://schemas.microsoft.com/office/drawing/2014/main" id="{601CB911-9994-22C5-BD2A-51098CE02C59}"/>
                </a:ext>
              </a:extLst>
            </p:cNvPr>
            <p:cNvSpPr/>
            <p:nvPr userDrawn="1"/>
          </p:nvSpPr>
          <p:spPr>
            <a:xfrm>
              <a:off x="1118439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6" name="平行四边形 55">
              <a:extLst>
                <a:ext uri="{FF2B5EF4-FFF2-40B4-BE49-F238E27FC236}">
                  <a16:creationId xmlns:a16="http://schemas.microsoft.com/office/drawing/2014/main" id="{B6B6B97C-08DD-07A7-12D6-596D1D426E11}"/>
                </a:ext>
              </a:extLst>
            </p:cNvPr>
            <p:cNvSpPr/>
            <p:nvPr userDrawn="1"/>
          </p:nvSpPr>
          <p:spPr>
            <a:xfrm>
              <a:off x="11325628"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7" name="平行四边形 56">
              <a:extLst>
                <a:ext uri="{FF2B5EF4-FFF2-40B4-BE49-F238E27FC236}">
                  <a16:creationId xmlns:a16="http://schemas.microsoft.com/office/drawing/2014/main" id="{C226E1FD-01F1-1501-3069-84E32EF97C0C}"/>
                </a:ext>
              </a:extLst>
            </p:cNvPr>
            <p:cNvSpPr/>
            <p:nvPr userDrawn="1"/>
          </p:nvSpPr>
          <p:spPr>
            <a:xfrm>
              <a:off x="11466864"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8" name="平行四边形 57">
              <a:extLst>
                <a:ext uri="{FF2B5EF4-FFF2-40B4-BE49-F238E27FC236}">
                  <a16:creationId xmlns:a16="http://schemas.microsoft.com/office/drawing/2014/main" id="{F9EFD026-34A2-3D57-CDD5-94DCF302D2C5}"/>
                </a:ext>
              </a:extLst>
            </p:cNvPr>
            <p:cNvSpPr/>
            <p:nvPr userDrawn="1"/>
          </p:nvSpPr>
          <p:spPr>
            <a:xfrm>
              <a:off x="11608100"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sp>
          <p:nvSpPr>
            <p:cNvPr id="59" name="平行四边形 58">
              <a:extLst>
                <a:ext uri="{FF2B5EF4-FFF2-40B4-BE49-F238E27FC236}">
                  <a16:creationId xmlns:a16="http://schemas.microsoft.com/office/drawing/2014/main" id="{1E9D898A-7685-163A-7E47-8837F4C50859}"/>
                </a:ext>
              </a:extLst>
            </p:cNvPr>
            <p:cNvSpPr/>
            <p:nvPr userDrawn="1"/>
          </p:nvSpPr>
          <p:spPr>
            <a:xfrm>
              <a:off x="11749332" y="703736"/>
              <a:ext cx="228008" cy="152616"/>
            </a:xfrm>
            <a:prstGeom prst="parallelogram">
              <a:avLst>
                <a:gd name="adj" fmla="val 85851"/>
              </a:avLst>
            </a:prstGeom>
            <a:solidFill>
              <a:srgbClr val="00B0F0"/>
            </a:solidFill>
            <a:ln>
              <a:solidFill>
                <a:srgbClr val="8AC9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B0F0"/>
                </a:solidFill>
                <a:cs typeface="+mn-ea"/>
                <a:sym typeface="+mn-lt"/>
              </a:endParaRPr>
            </a:p>
          </p:txBody>
        </p:sp>
      </p:grpSp>
      <p:sp>
        <p:nvSpPr>
          <p:cNvPr id="60" name="文本框 59">
            <a:extLst>
              <a:ext uri="{FF2B5EF4-FFF2-40B4-BE49-F238E27FC236}">
                <a16:creationId xmlns:a16="http://schemas.microsoft.com/office/drawing/2014/main" id="{F4CBD560-0C34-6C54-4C1F-7B62867C2B0E}"/>
              </a:ext>
            </a:extLst>
          </p:cNvPr>
          <p:cNvSpPr txBox="1"/>
          <p:nvPr/>
        </p:nvSpPr>
        <p:spPr>
          <a:xfrm>
            <a:off x="2026634" y="1105287"/>
            <a:ext cx="1706156" cy="1862048"/>
          </a:xfrm>
          <a:prstGeom prst="rect">
            <a:avLst/>
          </a:prstGeom>
          <a:noFill/>
        </p:spPr>
        <p:txBody>
          <a:bodyPr wrap="square" rtlCol="0">
            <a:spAutoFit/>
          </a:bodyPr>
          <a:lstStyle>
            <a:defPPr>
              <a:defRPr lang="en-US"/>
            </a:defPPr>
            <a:lvl1pPr>
              <a:defRPr sz="11500" b="1">
                <a:solidFill>
                  <a:srgbClr val="8AC9F2"/>
                </a:solidFill>
                <a:effectLst>
                  <a:outerShdw blurRad="38100" dist="38100" dir="2700000" algn="tl">
                    <a:schemeClr val="bg1">
                      <a:alpha val="43000"/>
                    </a:schemeClr>
                  </a:outerShdw>
                </a:effectLst>
                <a:latin typeface="Agency FB" panose="020B0503020202020204" pitchFamily="34" charset="0"/>
                <a:cs typeface="+mn-ea"/>
              </a:defRPr>
            </a:lvl1pPr>
          </a:lstStyle>
          <a:p>
            <a:r>
              <a:rPr lang="en-US" altLang="zh-CN" dirty="0">
                <a:sym typeface="+mn-lt"/>
              </a:rPr>
              <a:t>03</a:t>
            </a:r>
            <a:endParaRPr lang="zh-CN" altLang="en-US" dirty="0">
              <a:sym typeface="+mn-lt"/>
            </a:endParaRPr>
          </a:p>
        </p:txBody>
      </p:sp>
      <p:pic>
        <p:nvPicPr>
          <p:cNvPr id="61" name="图片 60">
            <a:extLst>
              <a:ext uri="{FF2B5EF4-FFF2-40B4-BE49-F238E27FC236}">
                <a16:creationId xmlns:a16="http://schemas.microsoft.com/office/drawing/2014/main" id="{F42F89FE-5C93-92B7-DE17-1FD504884BA7}"/>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rot="5400000">
            <a:off x="7541908" y="-263462"/>
            <a:ext cx="2172006" cy="2698930"/>
          </a:xfrm>
          <a:prstGeom prst="rect">
            <a:avLst/>
          </a:prstGeom>
        </p:spPr>
      </p:pic>
      <p:pic>
        <p:nvPicPr>
          <p:cNvPr id="62" name="图片 61">
            <a:extLst>
              <a:ext uri="{FF2B5EF4-FFF2-40B4-BE49-F238E27FC236}">
                <a16:creationId xmlns:a16="http://schemas.microsoft.com/office/drawing/2014/main" id="{FBB4EB56-0AAC-8608-7625-43287F671C55}"/>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5400000" flipH="1" flipV="1">
            <a:off x="2525026" y="4418272"/>
            <a:ext cx="2175805" cy="2703651"/>
          </a:xfrm>
          <a:prstGeom prst="rect">
            <a:avLst/>
          </a:prstGeom>
        </p:spPr>
      </p:pic>
    </p:spTree>
    <p:extLst>
      <p:ext uri="{BB962C8B-B14F-4D97-AF65-F5344CB8AC3E}">
        <p14:creationId xmlns:p14="http://schemas.microsoft.com/office/powerpoint/2010/main" val="1603040124"/>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randombar(horizontal)">
                                      <p:cBhvr>
                                        <p:cTn id="7" dur="500"/>
                                        <p:tgtEl>
                                          <p:spTgt spid="61"/>
                                        </p:tgtEl>
                                      </p:cBhvr>
                                    </p:animEffect>
                                  </p:childTnLst>
                                </p:cTn>
                              </p:par>
                              <p:par>
                                <p:cTn id="8" presetID="14" presetClass="entr" presetSubtype="10" fill="hold"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randombar(horizontal)">
                                      <p:cBhvr>
                                        <p:cTn id="10" dur="500"/>
                                        <p:tgtEl>
                                          <p:spTgt spid="62"/>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1000"/>
                                        <p:tgtEl>
                                          <p:spTgt spid="25"/>
                                        </p:tgtEl>
                                      </p:cBhvr>
                                    </p:animEffect>
                                    <p:anim calcmode="lin" valueType="num">
                                      <p:cBhvr>
                                        <p:cTn id="16" dur="1000" fill="hold"/>
                                        <p:tgtEl>
                                          <p:spTgt spid="25"/>
                                        </p:tgtEl>
                                        <p:attrNameLst>
                                          <p:attrName>ppt_x</p:attrName>
                                        </p:attrNameLst>
                                      </p:cBhvr>
                                      <p:tavLst>
                                        <p:tav tm="0">
                                          <p:val>
                                            <p:strVal val="#ppt_x"/>
                                          </p:val>
                                        </p:tav>
                                        <p:tav tm="100000">
                                          <p:val>
                                            <p:strVal val="#ppt_x"/>
                                          </p:val>
                                        </p:tav>
                                      </p:tavLst>
                                    </p:anim>
                                    <p:anim calcmode="lin" valueType="num">
                                      <p:cBhvr>
                                        <p:cTn id="17"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randombar(horizontal)">
                                      <p:cBhvr>
                                        <p:cTn id="22" dur="500"/>
                                        <p:tgtEl>
                                          <p:spTgt spid="3"/>
                                        </p:tgtEl>
                                      </p:cBhvr>
                                    </p:animEffect>
                                  </p:childTnLst>
                                </p:cTn>
                              </p:par>
                              <p:par>
                                <p:cTn id="23" presetID="42" presetClass="entr" presetSubtype="0" fill="hold" grpId="0" nodeType="withEffect">
                                  <p:stCondLst>
                                    <p:cond delay="0"/>
                                  </p:stCondLst>
                                  <p:childTnLst>
                                    <p:set>
                                      <p:cBhvr>
                                        <p:cTn id="24" dur="1" fill="hold">
                                          <p:stCondLst>
                                            <p:cond delay="0"/>
                                          </p:stCondLst>
                                        </p:cTn>
                                        <p:tgtEl>
                                          <p:spTgt spid="60"/>
                                        </p:tgtEl>
                                        <p:attrNameLst>
                                          <p:attrName>style.visibility</p:attrName>
                                        </p:attrNameLst>
                                      </p:cBhvr>
                                      <p:to>
                                        <p:strVal val="visible"/>
                                      </p:to>
                                    </p:set>
                                    <p:animEffect transition="in" filter="fade">
                                      <p:cBhvr>
                                        <p:cTn id="25" dur="1000"/>
                                        <p:tgtEl>
                                          <p:spTgt spid="60"/>
                                        </p:tgtEl>
                                      </p:cBhvr>
                                    </p:animEffect>
                                    <p:anim calcmode="lin" valueType="num">
                                      <p:cBhvr>
                                        <p:cTn id="26" dur="1000" fill="hold"/>
                                        <p:tgtEl>
                                          <p:spTgt spid="60"/>
                                        </p:tgtEl>
                                        <p:attrNameLst>
                                          <p:attrName>ppt_x</p:attrName>
                                        </p:attrNameLst>
                                      </p:cBhvr>
                                      <p:tavLst>
                                        <p:tav tm="0">
                                          <p:val>
                                            <p:strVal val="#ppt_x"/>
                                          </p:val>
                                        </p:tav>
                                        <p:tav tm="100000">
                                          <p:val>
                                            <p:strVal val="#ppt_x"/>
                                          </p:val>
                                        </p:tav>
                                      </p:tavLst>
                                    </p:anim>
                                    <p:anim calcmode="lin" valueType="num">
                                      <p:cBhvr>
                                        <p:cTn id="27"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randombar(horizontal)">
                                      <p:cBhvr>
                                        <p:cTn id="3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60"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www.freeppt7.com">
  <a:themeElements>
    <a:clrScheme name="自定义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79646"/>
      </a:hlink>
      <a:folHlink>
        <a:srgbClr val="F79646"/>
      </a:folHlink>
    </a:clrScheme>
    <a:fontScheme name="ryclbu2h">
      <a:majorFont>
        <a:latin typeface="Arial"/>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ww.jpppt.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619</TotalTime>
  <Words>3021</Words>
  <Application>Microsoft Office PowerPoint</Application>
  <PresentationFormat>Widescreen</PresentationFormat>
  <Paragraphs>353</Paragraphs>
  <Slides>46</Slides>
  <Notes>46</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46</vt:i4>
      </vt:variant>
    </vt:vector>
  </HeadingPairs>
  <TitlesOfParts>
    <vt:vector size="54" baseType="lpstr">
      <vt:lpstr>等线</vt:lpstr>
      <vt:lpstr>微软雅黑</vt:lpstr>
      <vt:lpstr>Agency FB</vt:lpstr>
      <vt:lpstr>Arial</vt:lpstr>
      <vt:lpstr>Arial (Body)</vt:lpstr>
      <vt:lpstr>Wingdings</vt:lpstr>
      <vt:lpstr>www.freeppt7.com</vt:lpstr>
      <vt:lpstr>www.jpppt.com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第一PPT</Manager>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区块链</dc:title>
  <dc:creator>第一PPT</dc:creator>
  <cp:keywords>www.1ppt.com</cp:keywords>
  <dc:description>www.1ppt.com</dc:description>
  <cp:lastModifiedBy>SANJIL KC</cp:lastModifiedBy>
  <cp:revision>35</cp:revision>
  <dcterms:created xsi:type="dcterms:W3CDTF">2017-08-18T03:02:00Z</dcterms:created>
  <dcterms:modified xsi:type="dcterms:W3CDTF">2024-03-22T14:31:35Z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2052-10.1.0.6748</vt:lpwstr>
  </property>
</Properties>
</file>

<file path=docProps/thumbnail.jpeg>
</file>